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88" r:id="rId3"/>
    <p:sldId id="289" r:id="rId4"/>
    <p:sldId id="290" r:id="rId5"/>
    <p:sldId id="291" r:id="rId6"/>
    <p:sldId id="292" r:id="rId7"/>
    <p:sldId id="277" r:id="rId8"/>
    <p:sldId id="260" r:id="rId9"/>
    <p:sldId id="261" r:id="rId10"/>
    <p:sldId id="265" r:id="rId11"/>
    <p:sldId id="263" r:id="rId12"/>
    <p:sldId id="280" r:id="rId13"/>
    <p:sldId id="284" r:id="rId14"/>
    <p:sldId id="266" r:id="rId15"/>
    <p:sldId id="267" r:id="rId16"/>
    <p:sldId id="268" r:id="rId17"/>
    <p:sldId id="269" r:id="rId18"/>
    <p:sldId id="270" r:id="rId19"/>
    <p:sldId id="285" r:id="rId20"/>
    <p:sldId id="286" r:id="rId21"/>
    <p:sldId id="287" r:id="rId22"/>
    <p:sldId id="274" r:id="rId23"/>
    <p:sldId id="293" r:id="rId24"/>
    <p:sldId id="294" r:id="rId2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82" d="100"/>
          <a:sy n="82" d="100"/>
        </p:scale>
        <p:origin x="8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materialidad.docx" TargetMode="External"/><Relationship Id="rId2" Type="http://schemas.openxmlformats.org/officeDocument/2006/relationships/hyperlink" Target="determinacion%20de%20la%20muestra.docx" TargetMode="External"/><Relationship Id="rId1" Type="http://schemas.openxmlformats.org/officeDocument/2006/relationships/hyperlink" Target="programa%20de%20trabajo.docx" TargetMode="External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hyperlink" Target="formulario%203.docx" TargetMode="External"/><Relationship Id="rId3" Type="http://schemas.openxmlformats.org/officeDocument/2006/relationships/hyperlink" Target="ficha%20perfil.docx" TargetMode="External"/><Relationship Id="rId7" Type="http://schemas.openxmlformats.org/officeDocument/2006/relationships/hyperlink" Target="formulario%204.docx" TargetMode="External"/><Relationship Id="rId2" Type="http://schemas.openxmlformats.org/officeDocument/2006/relationships/hyperlink" Target="poa%20final.docx" TargetMode="External"/><Relationship Id="rId1" Type="http://schemas.openxmlformats.org/officeDocument/2006/relationships/hyperlink" Target="verificacion%20de%20ob%20y%20metas%20doc%20respaldo.docx" TargetMode="External"/><Relationship Id="rId6" Type="http://schemas.openxmlformats.org/officeDocument/2006/relationships/hyperlink" Target="c31.docx" TargetMode="External"/><Relationship Id="rId5" Type="http://schemas.openxmlformats.org/officeDocument/2006/relationships/hyperlink" Target="esp%20tec.docx" TargetMode="External"/><Relationship Id="rId4" Type="http://schemas.openxmlformats.org/officeDocument/2006/relationships/hyperlink" Target="acta%20de%20recpcion.docx" TargetMode="External"/><Relationship Id="rId9" Type="http://schemas.openxmlformats.org/officeDocument/2006/relationships/hyperlink" Target="formulario%202.docx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programa%20de%20trabajo.docx" TargetMode="External"/><Relationship Id="rId2" Type="http://schemas.openxmlformats.org/officeDocument/2006/relationships/hyperlink" Target="materialidad.docx" TargetMode="External"/><Relationship Id="rId1" Type="http://schemas.openxmlformats.org/officeDocument/2006/relationships/hyperlink" Target="determinacion%20de%20la%20muestra.docx" TargetMode="External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hyperlink" Target="formulario%203.docx" TargetMode="External"/><Relationship Id="rId3" Type="http://schemas.openxmlformats.org/officeDocument/2006/relationships/hyperlink" Target="ficha%20perfil.docx" TargetMode="External"/><Relationship Id="rId7" Type="http://schemas.openxmlformats.org/officeDocument/2006/relationships/hyperlink" Target="formulario%204.docx" TargetMode="External"/><Relationship Id="rId2" Type="http://schemas.openxmlformats.org/officeDocument/2006/relationships/hyperlink" Target="poa%20final.docx" TargetMode="External"/><Relationship Id="rId1" Type="http://schemas.openxmlformats.org/officeDocument/2006/relationships/hyperlink" Target="verificacion%20de%20ob%20y%20metas%20doc%20respaldo.docx" TargetMode="External"/><Relationship Id="rId6" Type="http://schemas.openxmlformats.org/officeDocument/2006/relationships/hyperlink" Target="c31.docx" TargetMode="External"/><Relationship Id="rId5" Type="http://schemas.openxmlformats.org/officeDocument/2006/relationships/hyperlink" Target="esp%20tec.docx" TargetMode="External"/><Relationship Id="rId4" Type="http://schemas.openxmlformats.org/officeDocument/2006/relationships/hyperlink" Target="acta%20de%20recpcion.docx" TargetMode="External"/><Relationship Id="rId9" Type="http://schemas.openxmlformats.org/officeDocument/2006/relationships/hyperlink" Target="formulario%202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41DD1-31E2-4BB3-829B-8D7ED3930C52}" type="doc">
      <dgm:prSet loTypeId="urn:microsoft.com/office/officeart/2005/8/layout/vList6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s-BO"/>
        </a:p>
      </dgm:t>
    </dgm:pt>
    <dgm:pt modelId="{88930CD8-DC9A-41C5-91E4-743F9BDF7852}">
      <dgm:prSet phldrT="[Texto]"/>
      <dgm:spPr/>
      <dgm:t>
        <a:bodyPr/>
        <a:lstStyle/>
        <a:p>
          <a:r>
            <a:rPr lang="es-BO" dirty="0" smtClean="0"/>
            <a:t>VISIÓN</a:t>
          </a:r>
          <a:endParaRPr lang="es-BO" dirty="0"/>
        </a:p>
      </dgm:t>
    </dgm:pt>
    <dgm:pt modelId="{7FA042F9-E615-4C24-B239-4D35A26C337B}" type="parTrans" cxnId="{35417303-8F9A-414F-BA2C-C28959F9C012}">
      <dgm:prSet/>
      <dgm:spPr/>
      <dgm:t>
        <a:bodyPr/>
        <a:lstStyle/>
        <a:p>
          <a:endParaRPr lang="es-BO"/>
        </a:p>
      </dgm:t>
    </dgm:pt>
    <dgm:pt modelId="{397B3680-FDE3-4D20-A46A-5281F03F74F4}" type="sibTrans" cxnId="{35417303-8F9A-414F-BA2C-C28959F9C012}">
      <dgm:prSet/>
      <dgm:spPr/>
      <dgm:t>
        <a:bodyPr/>
        <a:lstStyle/>
        <a:p>
          <a:endParaRPr lang="es-BO"/>
        </a:p>
      </dgm:t>
    </dgm:pt>
    <dgm:pt modelId="{EDC30B94-6576-45E3-B90D-26A8B7B1C0F3}">
      <dgm:prSet phldrT="[Texto]"/>
      <dgm:spPr/>
      <dgm:t>
        <a:bodyPr/>
        <a:lstStyle/>
        <a:p>
          <a:pPr algn="just"/>
          <a:r>
            <a:rPr lang="es-BO" dirty="0" smtClean="0"/>
            <a:t>MISIÓN</a:t>
          </a:r>
          <a:endParaRPr lang="es-BO" dirty="0"/>
        </a:p>
      </dgm:t>
    </dgm:pt>
    <dgm:pt modelId="{333D36AF-1784-4C15-BBE2-11BC93B48454}" type="parTrans" cxnId="{861D2D94-FB03-4959-B7B6-8B0C35EABEBF}">
      <dgm:prSet/>
      <dgm:spPr/>
      <dgm:t>
        <a:bodyPr/>
        <a:lstStyle/>
        <a:p>
          <a:endParaRPr lang="es-BO"/>
        </a:p>
      </dgm:t>
    </dgm:pt>
    <dgm:pt modelId="{CD65DCC0-FD12-40FE-BF4E-F5E8B3983FD5}" type="sibTrans" cxnId="{861D2D94-FB03-4959-B7B6-8B0C35EABEBF}">
      <dgm:prSet/>
      <dgm:spPr/>
      <dgm:t>
        <a:bodyPr/>
        <a:lstStyle/>
        <a:p>
          <a:endParaRPr lang="es-BO"/>
        </a:p>
      </dgm:t>
    </dgm:pt>
    <dgm:pt modelId="{AE6B6758-A0AF-4FC3-AA67-35C801F2370F}">
      <dgm:prSet phldrT="[Texto]"/>
      <dgm:spPr/>
      <dgm:t>
        <a:bodyPr/>
        <a:lstStyle/>
        <a:p>
          <a:pPr algn="just"/>
          <a:r>
            <a:rPr lang="es-ES" dirty="0" smtClean="0"/>
            <a:t>Es una entidad pública municipal autónoma progresista y generadora de valor público, cuya misión  es  </a:t>
          </a:r>
          <a:r>
            <a:rPr lang="es-ES" u="sng" dirty="0" smtClean="0"/>
            <a:t>mejorar  la  calidad  de  vida  de  los  habitantes  del  Municipio  de La Paz.</a:t>
          </a:r>
          <a:endParaRPr lang="es-BO" u="sng" dirty="0"/>
        </a:p>
      </dgm:t>
    </dgm:pt>
    <dgm:pt modelId="{E0AE65BF-B314-43C2-B30C-B08B0D9EFE4D}" type="parTrans" cxnId="{8C80B74E-31DA-4E08-B5FD-C6DF316FFC6C}">
      <dgm:prSet/>
      <dgm:spPr/>
      <dgm:t>
        <a:bodyPr/>
        <a:lstStyle/>
        <a:p>
          <a:endParaRPr lang="es-BO"/>
        </a:p>
      </dgm:t>
    </dgm:pt>
    <dgm:pt modelId="{6540970F-1297-4511-AC8F-C75184F4EBCF}" type="sibTrans" cxnId="{8C80B74E-31DA-4E08-B5FD-C6DF316FFC6C}">
      <dgm:prSet/>
      <dgm:spPr/>
      <dgm:t>
        <a:bodyPr/>
        <a:lstStyle/>
        <a:p>
          <a:endParaRPr lang="es-BO"/>
        </a:p>
      </dgm:t>
    </dgm:pt>
    <dgm:pt modelId="{914B4531-00CE-46E5-BEDA-A8CEDDA641AF}">
      <dgm:prSet phldrT="[Texto]"/>
      <dgm:spPr/>
      <dgm:t>
        <a:bodyPr/>
        <a:lstStyle/>
        <a:p>
          <a:pPr algn="just"/>
          <a:r>
            <a:rPr lang="es-ES" dirty="0" smtClean="0"/>
            <a:t>Es una entidad vanguardista, moderna y  competitiva, referente  a  nivel  Nacional  e  Internacional  en  la  </a:t>
          </a:r>
          <a:r>
            <a:rPr lang="es-ES" u="sng" dirty="0" smtClean="0"/>
            <a:t>prestación  de  servicios  públicos,  que  mejoran  la calidad  de  vida de los habitantes del Municipio de La Paz</a:t>
          </a:r>
          <a:r>
            <a:rPr lang="es-ES" dirty="0" smtClean="0"/>
            <a:t>.</a:t>
          </a:r>
          <a:endParaRPr lang="es-BO" dirty="0"/>
        </a:p>
      </dgm:t>
    </dgm:pt>
    <dgm:pt modelId="{9069A1EB-A666-4F0D-9CD4-D4EC1C667190}" type="parTrans" cxnId="{4F8C851A-7F9D-4BAE-8BAB-E9149C510239}">
      <dgm:prSet/>
      <dgm:spPr/>
      <dgm:t>
        <a:bodyPr/>
        <a:lstStyle/>
        <a:p>
          <a:endParaRPr lang="es-ES"/>
        </a:p>
      </dgm:t>
    </dgm:pt>
    <dgm:pt modelId="{D30CBDC6-CA21-4676-B3E0-5FE9237122F6}" type="sibTrans" cxnId="{4F8C851A-7F9D-4BAE-8BAB-E9149C510239}">
      <dgm:prSet/>
      <dgm:spPr/>
      <dgm:t>
        <a:bodyPr/>
        <a:lstStyle/>
        <a:p>
          <a:endParaRPr lang="es-ES"/>
        </a:p>
      </dgm:t>
    </dgm:pt>
    <dgm:pt modelId="{3D28C4C5-30F6-43D7-8E03-62B1D25FC52A}" type="pres">
      <dgm:prSet presAssocID="{82D41DD1-31E2-4BB3-829B-8D7ED3930C5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9DBCCDD-D683-4468-A846-2B9B356FCDB9}" type="pres">
      <dgm:prSet presAssocID="{88930CD8-DC9A-41C5-91E4-743F9BDF7852}" presName="linNode" presStyleCnt="0"/>
      <dgm:spPr/>
      <dgm:t>
        <a:bodyPr/>
        <a:lstStyle/>
        <a:p>
          <a:endParaRPr lang="es-BO"/>
        </a:p>
      </dgm:t>
    </dgm:pt>
    <dgm:pt modelId="{8ADFE78D-D15E-419A-8264-376C87E1E0FE}" type="pres">
      <dgm:prSet presAssocID="{88930CD8-DC9A-41C5-91E4-743F9BDF7852}" presName="parentShp" presStyleLbl="node1" presStyleIdx="0" presStyleCnt="2" custScaleX="5812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8C99987-7708-4CA8-8774-6715013E69A5}" type="pres">
      <dgm:prSet presAssocID="{88930CD8-DC9A-41C5-91E4-743F9BDF7852}" presName="childShp" presStyleLbl="bgAccFollowNode1" presStyleIdx="0" presStyleCnt="2" custScaleX="121664" custScaleY="103999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23EF7A6-22B2-47B7-846B-E1162C1F0332}" type="pres">
      <dgm:prSet presAssocID="{397B3680-FDE3-4D20-A46A-5281F03F74F4}" presName="spacing" presStyleCnt="0"/>
      <dgm:spPr/>
      <dgm:t>
        <a:bodyPr/>
        <a:lstStyle/>
        <a:p>
          <a:endParaRPr lang="es-BO"/>
        </a:p>
      </dgm:t>
    </dgm:pt>
    <dgm:pt modelId="{DCA8FC9B-9C75-4AD6-A43E-37D08FC61A4B}" type="pres">
      <dgm:prSet presAssocID="{EDC30B94-6576-45E3-B90D-26A8B7B1C0F3}" presName="linNode" presStyleCnt="0"/>
      <dgm:spPr/>
      <dgm:t>
        <a:bodyPr/>
        <a:lstStyle/>
        <a:p>
          <a:endParaRPr lang="es-BO"/>
        </a:p>
      </dgm:t>
    </dgm:pt>
    <dgm:pt modelId="{C478DCF9-4626-4FD8-B98C-2D5C14A63035}" type="pres">
      <dgm:prSet presAssocID="{EDC30B94-6576-45E3-B90D-26A8B7B1C0F3}" presName="parentShp" presStyleLbl="node1" presStyleIdx="1" presStyleCnt="2" custScaleX="55623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97C3F60D-0BA7-4764-90E1-2219072285BA}" type="pres">
      <dgm:prSet presAssocID="{EDC30B94-6576-45E3-B90D-26A8B7B1C0F3}" presName="childShp" presStyleLbl="bgAccFollowNode1" presStyleIdx="1" presStyleCnt="2" custScaleX="120416" custScaleY="106118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893D564F-02D1-4564-AA94-4029AEC11215}" type="presOf" srcId="{82D41DD1-31E2-4BB3-829B-8D7ED3930C52}" destId="{3D28C4C5-30F6-43D7-8E03-62B1D25FC52A}" srcOrd="0" destOrd="0" presId="urn:microsoft.com/office/officeart/2005/8/layout/vList6"/>
    <dgm:cxn modelId="{861D2D94-FB03-4959-B7B6-8B0C35EABEBF}" srcId="{82D41DD1-31E2-4BB3-829B-8D7ED3930C52}" destId="{EDC30B94-6576-45E3-B90D-26A8B7B1C0F3}" srcOrd="1" destOrd="0" parTransId="{333D36AF-1784-4C15-BBE2-11BC93B48454}" sibTransId="{CD65DCC0-FD12-40FE-BF4E-F5E8B3983FD5}"/>
    <dgm:cxn modelId="{F9B8094B-37A0-488C-A37A-5574B3496969}" type="presOf" srcId="{914B4531-00CE-46E5-BEDA-A8CEDDA641AF}" destId="{E8C99987-7708-4CA8-8774-6715013E69A5}" srcOrd="0" destOrd="0" presId="urn:microsoft.com/office/officeart/2005/8/layout/vList6"/>
    <dgm:cxn modelId="{8C80B74E-31DA-4E08-B5FD-C6DF316FFC6C}" srcId="{EDC30B94-6576-45E3-B90D-26A8B7B1C0F3}" destId="{AE6B6758-A0AF-4FC3-AA67-35C801F2370F}" srcOrd="0" destOrd="0" parTransId="{E0AE65BF-B314-43C2-B30C-B08B0D9EFE4D}" sibTransId="{6540970F-1297-4511-AC8F-C75184F4EBCF}"/>
    <dgm:cxn modelId="{EA095D3D-759B-4392-B980-66887C78630E}" type="presOf" srcId="{AE6B6758-A0AF-4FC3-AA67-35C801F2370F}" destId="{97C3F60D-0BA7-4764-90E1-2219072285BA}" srcOrd="0" destOrd="0" presId="urn:microsoft.com/office/officeart/2005/8/layout/vList6"/>
    <dgm:cxn modelId="{B4ACD72D-8EF8-4697-ADDA-1E98AC46C4ED}" type="presOf" srcId="{EDC30B94-6576-45E3-B90D-26A8B7B1C0F3}" destId="{C478DCF9-4626-4FD8-B98C-2D5C14A63035}" srcOrd="0" destOrd="0" presId="urn:microsoft.com/office/officeart/2005/8/layout/vList6"/>
    <dgm:cxn modelId="{4F8C851A-7F9D-4BAE-8BAB-E9149C510239}" srcId="{88930CD8-DC9A-41C5-91E4-743F9BDF7852}" destId="{914B4531-00CE-46E5-BEDA-A8CEDDA641AF}" srcOrd="0" destOrd="0" parTransId="{9069A1EB-A666-4F0D-9CD4-D4EC1C667190}" sibTransId="{D30CBDC6-CA21-4676-B3E0-5FE9237122F6}"/>
    <dgm:cxn modelId="{35417303-8F9A-414F-BA2C-C28959F9C012}" srcId="{82D41DD1-31E2-4BB3-829B-8D7ED3930C52}" destId="{88930CD8-DC9A-41C5-91E4-743F9BDF7852}" srcOrd="0" destOrd="0" parTransId="{7FA042F9-E615-4C24-B239-4D35A26C337B}" sibTransId="{397B3680-FDE3-4D20-A46A-5281F03F74F4}"/>
    <dgm:cxn modelId="{B9E94905-4FEC-41D3-B9EE-860A9051B357}" type="presOf" srcId="{88930CD8-DC9A-41C5-91E4-743F9BDF7852}" destId="{8ADFE78D-D15E-419A-8264-376C87E1E0FE}" srcOrd="0" destOrd="0" presId="urn:microsoft.com/office/officeart/2005/8/layout/vList6"/>
    <dgm:cxn modelId="{F01AF8F8-7F9E-447F-8B51-B625C1DFC4A0}" type="presParOf" srcId="{3D28C4C5-30F6-43D7-8E03-62B1D25FC52A}" destId="{79DBCCDD-D683-4468-A846-2B9B356FCDB9}" srcOrd="0" destOrd="0" presId="urn:microsoft.com/office/officeart/2005/8/layout/vList6"/>
    <dgm:cxn modelId="{3016343D-93D1-409A-B9EC-98C7031AF2A0}" type="presParOf" srcId="{79DBCCDD-D683-4468-A846-2B9B356FCDB9}" destId="{8ADFE78D-D15E-419A-8264-376C87E1E0FE}" srcOrd="0" destOrd="0" presId="urn:microsoft.com/office/officeart/2005/8/layout/vList6"/>
    <dgm:cxn modelId="{B6AEFFD1-D51C-4F45-A081-0907606AF1D1}" type="presParOf" srcId="{79DBCCDD-D683-4468-A846-2B9B356FCDB9}" destId="{E8C99987-7708-4CA8-8774-6715013E69A5}" srcOrd="1" destOrd="0" presId="urn:microsoft.com/office/officeart/2005/8/layout/vList6"/>
    <dgm:cxn modelId="{0B3CCFDC-930A-4894-9EFB-C257A8CCE123}" type="presParOf" srcId="{3D28C4C5-30F6-43D7-8E03-62B1D25FC52A}" destId="{E23EF7A6-22B2-47B7-846B-E1162C1F0332}" srcOrd="1" destOrd="0" presId="urn:microsoft.com/office/officeart/2005/8/layout/vList6"/>
    <dgm:cxn modelId="{7C1FDF67-77D7-4890-A8E9-29ED3C4DF0CC}" type="presParOf" srcId="{3D28C4C5-30F6-43D7-8E03-62B1D25FC52A}" destId="{DCA8FC9B-9C75-4AD6-A43E-37D08FC61A4B}" srcOrd="2" destOrd="0" presId="urn:microsoft.com/office/officeart/2005/8/layout/vList6"/>
    <dgm:cxn modelId="{D9195F24-5788-4D0B-B17F-B3BA61950840}" type="presParOf" srcId="{DCA8FC9B-9C75-4AD6-A43E-37D08FC61A4B}" destId="{C478DCF9-4626-4FD8-B98C-2D5C14A63035}" srcOrd="0" destOrd="0" presId="urn:microsoft.com/office/officeart/2005/8/layout/vList6"/>
    <dgm:cxn modelId="{298696F8-3996-4109-8709-6D01A41E7D22}" type="presParOf" srcId="{DCA8FC9B-9C75-4AD6-A43E-37D08FC61A4B}" destId="{97C3F60D-0BA7-4764-90E1-2219072285B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1576FF-344A-4362-BC08-0D22562F8181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70ED3B5D-2802-42D3-822A-A0E043F0D722}">
      <dgm:prSet phldrT="[Texto]"/>
      <dgm:spPr/>
      <dgm:t>
        <a:bodyPr/>
        <a:lstStyle/>
        <a:p>
          <a:r>
            <a:rPr lang="es-BO" dirty="0" smtClean="0"/>
            <a:t>Considerando la muestra</a:t>
          </a:r>
          <a:endParaRPr lang="es-BO" dirty="0"/>
        </a:p>
      </dgm:t>
    </dgm:pt>
    <dgm:pt modelId="{1E8A1405-B74C-4385-85AE-D7C58544124E}" type="parTrans" cxnId="{E9B6F194-5FEC-4D97-BEB3-1E72F31DF565}">
      <dgm:prSet/>
      <dgm:spPr/>
      <dgm:t>
        <a:bodyPr/>
        <a:lstStyle/>
        <a:p>
          <a:endParaRPr lang="es-BO"/>
        </a:p>
      </dgm:t>
    </dgm:pt>
    <dgm:pt modelId="{5065BF69-D6EF-401F-99EF-822A1CB8B11D}" type="sibTrans" cxnId="{E9B6F194-5FEC-4D97-BEB3-1E72F31DF565}">
      <dgm:prSet/>
      <dgm:spPr/>
      <dgm:t>
        <a:bodyPr/>
        <a:lstStyle/>
        <a:p>
          <a:endParaRPr lang="es-BO"/>
        </a:p>
      </dgm:t>
    </dgm:pt>
    <dgm:pt modelId="{4BF24CFE-919D-4DC9-AB84-0B5F145FCAD8}">
      <dgm:prSet phldrT="[Texto]"/>
      <dgm:spPr/>
      <dgm:t>
        <a:bodyPr/>
        <a:lstStyle/>
        <a:p>
          <a:r>
            <a:rPr lang="es-BO" dirty="0" smtClean="0"/>
            <a:t>Recursos de “IDH”</a:t>
          </a:r>
          <a:endParaRPr lang="es-BO" dirty="0"/>
        </a:p>
      </dgm:t>
    </dgm:pt>
    <dgm:pt modelId="{B1CA3BD2-32F4-40C4-A8B2-5F044F94AC11}" type="parTrans" cxnId="{660E2D1B-EB3C-40FC-B645-6FE499F257F5}">
      <dgm:prSet/>
      <dgm:spPr/>
      <dgm:t>
        <a:bodyPr/>
        <a:lstStyle/>
        <a:p>
          <a:endParaRPr lang="es-BO"/>
        </a:p>
      </dgm:t>
    </dgm:pt>
    <dgm:pt modelId="{3D576A85-86BA-4ECC-AE29-DB11F11CD8F9}" type="sibTrans" cxnId="{660E2D1B-EB3C-40FC-B645-6FE499F257F5}">
      <dgm:prSet/>
      <dgm:spPr/>
      <dgm:t>
        <a:bodyPr/>
        <a:lstStyle/>
        <a:p>
          <a:endParaRPr lang="es-BO"/>
        </a:p>
      </dgm:t>
    </dgm:pt>
    <dgm:pt modelId="{69E7D03F-49BC-46E4-983E-4767DADCCB50}">
      <dgm:prSet phldrT="[Texto]"/>
      <dgm:spPr/>
      <dgm:t>
        <a:bodyPr/>
        <a:lstStyle/>
        <a:p>
          <a:r>
            <a:rPr lang="es-BO" dirty="0" smtClean="0"/>
            <a:t>Cumplimiento “Alto” - “POA”</a:t>
          </a:r>
          <a:endParaRPr lang="es-BO" dirty="0"/>
        </a:p>
      </dgm:t>
    </dgm:pt>
    <dgm:pt modelId="{329C148B-0186-45BC-9592-7783704BF9DF}" type="parTrans" cxnId="{90B68486-1E65-411A-B432-F79085B58C1A}">
      <dgm:prSet/>
      <dgm:spPr/>
      <dgm:t>
        <a:bodyPr/>
        <a:lstStyle/>
        <a:p>
          <a:endParaRPr lang="es-BO"/>
        </a:p>
      </dgm:t>
    </dgm:pt>
    <dgm:pt modelId="{6E45B8F1-5691-4DBE-A7D6-ACE773C361D4}" type="sibTrans" cxnId="{90B68486-1E65-411A-B432-F79085B58C1A}">
      <dgm:prSet/>
      <dgm:spPr/>
      <dgm:t>
        <a:bodyPr/>
        <a:lstStyle/>
        <a:p>
          <a:endParaRPr lang="es-BO"/>
        </a:p>
      </dgm:t>
    </dgm:pt>
    <dgm:pt modelId="{71A5939B-B120-4670-8C3F-B4423CB2A2A0}">
      <dgm:prSet phldrT="[Texto]"/>
      <dgm:spPr/>
      <dgm:t>
        <a:bodyPr/>
        <a:lstStyle/>
        <a:p>
          <a:r>
            <a:rPr lang="es-BO" dirty="0" smtClean="0"/>
            <a:t>Normativa – competencias</a:t>
          </a:r>
          <a:endParaRPr lang="es-BO" dirty="0"/>
        </a:p>
      </dgm:t>
    </dgm:pt>
    <dgm:pt modelId="{218B3057-B658-4818-A236-0F98AC76A723}" type="parTrans" cxnId="{7CF97E84-5E8D-479B-9D42-4589E9549864}">
      <dgm:prSet/>
      <dgm:spPr/>
      <dgm:t>
        <a:bodyPr/>
        <a:lstStyle/>
        <a:p>
          <a:endParaRPr lang="es-BO"/>
        </a:p>
      </dgm:t>
    </dgm:pt>
    <dgm:pt modelId="{A7A9177C-D899-453E-92CC-45674F437231}" type="sibTrans" cxnId="{7CF97E84-5E8D-479B-9D42-4589E9549864}">
      <dgm:prSet/>
      <dgm:spPr/>
      <dgm:t>
        <a:bodyPr/>
        <a:lstStyle/>
        <a:p>
          <a:endParaRPr lang="es-BO"/>
        </a:p>
      </dgm:t>
    </dgm:pt>
    <dgm:pt modelId="{8DC653BA-B890-4F0E-8F96-B0D02F47C8BE}">
      <dgm:prSet phldrT="[Texto]"/>
      <dgm:spPr/>
      <dgm:t>
        <a:bodyPr/>
        <a:lstStyle/>
        <a:p>
          <a:r>
            <a:rPr lang="es-BO" dirty="0" smtClean="0"/>
            <a:t>Acepta la recomendación</a:t>
          </a:r>
          <a:endParaRPr lang="es-BO" dirty="0"/>
        </a:p>
      </dgm:t>
    </dgm:pt>
    <dgm:pt modelId="{4C153604-2A2B-4702-85C4-903CCA2FFF3B}" type="parTrans" cxnId="{E95C3106-3F6B-49D5-A044-FFA599857B33}">
      <dgm:prSet/>
      <dgm:spPr/>
      <dgm:t>
        <a:bodyPr/>
        <a:lstStyle/>
        <a:p>
          <a:endParaRPr lang="es-BO"/>
        </a:p>
      </dgm:t>
    </dgm:pt>
    <dgm:pt modelId="{2574EAA1-15AF-41BA-A69F-FD1C1C1F1AAE}" type="sibTrans" cxnId="{E95C3106-3F6B-49D5-A044-FFA599857B33}">
      <dgm:prSet/>
      <dgm:spPr/>
      <dgm:t>
        <a:bodyPr/>
        <a:lstStyle/>
        <a:p>
          <a:endParaRPr lang="es-BO"/>
        </a:p>
      </dgm:t>
    </dgm:pt>
    <dgm:pt modelId="{9FA0CA5D-7F6B-4476-9C20-81092527CFCB}" type="pres">
      <dgm:prSet presAssocID="{C61576FF-344A-4362-BC08-0D22562F81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72DB6D56-DB2A-42C0-8075-DAF3CE98D38C}" type="pres">
      <dgm:prSet presAssocID="{C61576FF-344A-4362-BC08-0D22562F8181}" presName="cycle" presStyleCnt="0"/>
      <dgm:spPr/>
    </dgm:pt>
    <dgm:pt modelId="{B8745D11-ABB0-4B9E-BCBA-16DB5C5060F7}" type="pres">
      <dgm:prSet presAssocID="{70ED3B5D-2802-42D3-822A-A0E043F0D72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F1A9C1C-96CA-4958-80DE-DDC8A03BF11C}" type="pres">
      <dgm:prSet presAssocID="{5065BF69-D6EF-401F-99EF-822A1CB8B11D}" presName="sibTransFirstNode" presStyleLbl="bgShp" presStyleIdx="0" presStyleCnt="1"/>
      <dgm:spPr/>
      <dgm:t>
        <a:bodyPr/>
        <a:lstStyle/>
        <a:p>
          <a:endParaRPr lang="es-BO"/>
        </a:p>
      </dgm:t>
    </dgm:pt>
    <dgm:pt modelId="{4FCC823D-C31F-44D1-A590-B55BA03E9483}" type="pres">
      <dgm:prSet presAssocID="{4BF24CFE-919D-4DC9-AB84-0B5F145FCAD8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C3C9421-9A10-4AB4-99A5-A352CB4FF7F1}" type="pres">
      <dgm:prSet presAssocID="{69E7D03F-49BC-46E4-983E-4767DADCCB5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7D3FC41D-BD9F-4AEF-BBF5-5BC879DA98D3}" type="pres">
      <dgm:prSet presAssocID="{71A5939B-B120-4670-8C3F-B4423CB2A2A0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FE3BA44C-623E-49B6-B250-E7F88334E0DE}" type="pres">
      <dgm:prSet presAssocID="{8DC653BA-B890-4F0E-8F96-B0D02F47C8B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E95C3106-3F6B-49D5-A044-FFA599857B33}" srcId="{C61576FF-344A-4362-BC08-0D22562F8181}" destId="{8DC653BA-B890-4F0E-8F96-B0D02F47C8BE}" srcOrd="4" destOrd="0" parTransId="{4C153604-2A2B-4702-85C4-903CCA2FFF3B}" sibTransId="{2574EAA1-15AF-41BA-A69F-FD1C1C1F1AAE}"/>
    <dgm:cxn modelId="{90B68486-1E65-411A-B432-F79085B58C1A}" srcId="{C61576FF-344A-4362-BC08-0D22562F8181}" destId="{69E7D03F-49BC-46E4-983E-4767DADCCB50}" srcOrd="2" destOrd="0" parTransId="{329C148B-0186-45BC-9592-7783704BF9DF}" sibTransId="{6E45B8F1-5691-4DBE-A7D6-ACE773C361D4}"/>
    <dgm:cxn modelId="{40B65A10-B95E-48AA-8CBA-2D4E88E190A5}" type="presOf" srcId="{71A5939B-B120-4670-8C3F-B4423CB2A2A0}" destId="{7D3FC41D-BD9F-4AEF-BBF5-5BC879DA98D3}" srcOrd="0" destOrd="0" presId="urn:microsoft.com/office/officeart/2005/8/layout/cycle3"/>
    <dgm:cxn modelId="{C35E87DB-D913-47A8-BE12-122540DFD9BD}" type="presOf" srcId="{5065BF69-D6EF-401F-99EF-822A1CB8B11D}" destId="{0F1A9C1C-96CA-4958-80DE-DDC8A03BF11C}" srcOrd="0" destOrd="0" presId="urn:microsoft.com/office/officeart/2005/8/layout/cycle3"/>
    <dgm:cxn modelId="{7CF97E84-5E8D-479B-9D42-4589E9549864}" srcId="{C61576FF-344A-4362-BC08-0D22562F8181}" destId="{71A5939B-B120-4670-8C3F-B4423CB2A2A0}" srcOrd="3" destOrd="0" parTransId="{218B3057-B658-4818-A236-0F98AC76A723}" sibTransId="{A7A9177C-D899-453E-92CC-45674F437231}"/>
    <dgm:cxn modelId="{A7F39750-DAA2-4529-96E9-749D6AEBD13B}" type="presOf" srcId="{C61576FF-344A-4362-BC08-0D22562F8181}" destId="{9FA0CA5D-7F6B-4476-9C20-81092527CFCB}" srcOrd="0" destOrd="0" presId="urn:microsoft.com/office/officeart/2005/8/layout/cycle3"/>
    <dgm:cxn modelId="{BB04C6B4-7E15-4ADE-B70B-FAB7A2A437D4}" type="presOf" srcId="{4BF24CFE-919D-4DC9-AB84-0B5F145FCAD8}" destId="{4FCC823D-C31F-44D1-A590-B55BA03E9483}" srcOrd="0" destOrd="0" presId="urn:microsoft.com/office/officeart/2005/8/layout/cycle3"/>
    <dgm:cxn modelId="{52EACAEF-CE8F-4EE9-AB7E-AF0014D48D28}" type="presOf" srcId="{70ED3B5D-2802-42D3-822A-A0E043F0D722}" destId="{B8745D11-ABB0-4B9E-BCBA-16DB5C5060F7}" srcOrd="0" destOrd="0" presId="urn:microsoft.com/office/officeart/2005/8/layout/cycle3"/>
    <dgm:cxn modelId="{667CC5E4-D2A1-46A7-B50D-0370C17E3AA3}" type="presOf" srcId="{69E7D03F-49BC-46E4-983E-4767DADCCB50}" destId="{EC3C9421-9A10-4AB4-99A5-A352CB4FF7F1}" srcOrd="0" destOrd="0" presId="urn:microsoft.com/office/officeart/2005/8/layout/cycle3"/>
    <dgm:cxn modelId="{E9B6F194-5FEC-4D97-BEB3-1E72F31DF565}" srcId="{C61576FF-344A-4362-BC08-0D22562F8181}" destId="{70ED3B5D-2802-42D3-822A-A0E043F0D722}" srcOrd="0" destOrd="0" parTransId="{1E8A1405-B74C-4385-85AE-D7C58544124E}" sibTransId="{5065BF69-D6EF-401F-99EF-822A1CB8B11D}"/>
    <dgm:cxn modelId="{C80A9251-5E6D-4330-A89A-80D360078075}" type="presOf" srcId="{8DC653BA-B890-4F0E-8F96-B0D02F47C8BE}" destId="{FE3BA44C-623E-49B6-B250-E7F88334E0DE}" srcOrd="0" destOrd="0" presId="urn:microsoft.com/office/officeart/2005/8/layout/cycle3"/>
    <dgm:cxn modelId="{660E2D1B-EB3C-40FC-B645-6FE499F257F5}" srcId="{C61576FF-344A-4362-BC08-0D22562F8181}" destId="{4BF24CFE-919D-4DC9-AB84-0B5F145FCAD8}" srcOrd="1" destOrd="0" parTransId="{B1CA3BD2-32F4-40C4-A8B2-5F044F94AC11}" sibTransId="{3D576A85-86BA-4ECC-AE29-DB11F11CD8F9}"/>
    <dgm:cxn modelId="{F90BF2C0-979C-4D7C-8048-7155711A3CC0}" type="presParOf" srcId="{9FA0CA5D-7F6B-4476-9C20-81092527CFCB}" destId="{72DB6D56-DB2A-42C0-8075-DAF3CE98D38C}" srcOrd="0" destOrd="0" presId="urn:microsoft.com/office/officeart/2005/8/layout/cycle3"/>
    <dgm:cxn modelId="{FC535407-0ABE-40C1-BFD5-8267B621465E}" type="presParOf" srcId="{72DB6D56-DB2A-42C0-8075-DAF3CE98D38C}" destId="{B8745D11-ABB0-4B9E-BCBA-16DB5C5060F7}" srcOrd="0" destOrd="0" presId="urn:microsoft.com/office/officeart/2005/8/layout/cycle3"/>
    <dgm:cxn modelId="{A16B5C00-5DA9-4F40-9FA6-60DB9F12354E}" type="presParOf" srcId="{72DB6D56-DB2A-42C0-8075-DAF3CE98D38C}" destId="{0F1A9C1C-96CA-4958-80DE-DDC8A03BF11C}" srcOrd="1" destOrd="0" presId="urn:microsoft.com/office/officeart/2005/8/layout/cycle3"/>
    <dgm:cxn modelId="{1648C3DC-ACAD-4DEB-B605-76B4BBE993B4}" type="presParOf" srcId="{72DB6D56-DB2A-42C0-8075-DAF3CE98D38C}" destId="{4FCC823D-C31F-44D1-A590-B55BA03E9483}" srcOrd="2" destOrd="0" presId="urn:microsoft.com/office/officeart/2005/8/layout/cycle3"/>
    <dgm:cxn modelId="{8C02313A-36BD-4388-9E7B-514EADA5FC29}" type="presParOf" srcId="{72DB6D56-DB2A-42C0-8075-DAF3CE98D38C}" destId="{EC3C9421-9A10-4AB4-99A5-A352CB4FF7F1}" srcOrd="3" destOrd="0" presId="urn:microsoft.com/office/officeart/2005/8/layout/cycle3"/>
    <dgm:cxn modelId="{E269D92F-B03B-4F7B-8F3B-77B3DAFB1C03}" type="presParOf" srcId="{72DB6D56-DB2A-42C0-8075-DAF3CE98D38C}" destId="{7D3FC41D-BD9F-4AEF-BBF5-5BC879DA98D3}" srcOrd="4" destOrd="0" presId="urn:microsoft.com/office/officeart/2005/8/layout/cycle3"/>
    <dgm:cxn modelId="{51F9D47C-F4CC-4FAB-96B2-7D0F7B6FB051}" type="presParOf" srcId="{72DB6D56-DB2A-42C0-8075-DAF3CE98D38C}" destId="{FE3BA44C-623E-49B6-B250-E7F88334E0D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9993D-E477-4DD9-AC1F-2454D5040B85}" type="doc">
      <dgm:prSet loTypeId="urn:microsoft.com/office/officeart/2005/8/layout/vList5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9215FC21-CE0A-48E9-B7E5-20F711E366EA}">
      <dgm:prSet phldrT="[Texto]"/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es-ES" dirty="0" smtClean="0"/>
            <a:t>Principales Fuentes</a:t>
          </a:r>
          <a:endParaRPr lang="es-ES" dirty="0"/>
        </a:p>
      </dgm:t>
    </dgm:pt>
    <dgm:pt modelId="{4E20B5AC-A075-40A3-8F1F-2BA0D988E4FD}" type="parTrans" cxnId="{67CF0B93-D7F4-4250-AA11-7064FD5716F5}">
      <dgm:prSet/>
      <dgm:spPr/>
      <dgm:t>
        <a:bodyPr/>
        <a:lstStyle/>
        <a:p>
          <a:endParaRPr lang="es-ES"/>
        </a:p>
      </dgm:t>
    </dgm:pt>
    <dgm:pt modelId="{7FB0B551-7AA4-464E-9565-026C1580404E}" type="sibTrans" cxnId="{67CF0B93-D7F4-4250-AA11-7064FD5716F5}">
      <dgm:prSet/>
      <dgm:spPr/>
      <dgm:t>
        <a:bodyPr/>
        <a:lstStyle/>
        <a:p>
          <a:endParaRPr lang="es-ES"/>
        </a:p>
      </dgm:t>
    </dgm:pt>
    <dgm:pt modelId="{B7EE2F65-62C8-4BD1-B7ED-4EF1579DDFEA}">
      <dgm:prSet phldrT="[Texto]" custT="1"/>
      <dgm:spPr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algn="just">
            <a:lnSpc>
              <a:spcPct val="100000"/>
            </a:lnSpc>
          </a:pPr>
          <a:r>
            <a:rPr lang="es-ES_tradnl" sz="3200" dirty="0" smtClean="0"/>
            <a:t>Coparticipación Tributaria</a:t>
          </a:r>
          <a:endParaRPr lang="es-ES" sz="3200" dirty="0"/>
        </a:p>
      </dgm:t>
    </dgm:pt>
    <dgm:pt modelId="{D2709A49-E04B-49C9-B654-A25AE8481B03}" type="parTrans" cxnId="{A57F5AD2-92FD-4A12-806A-F0FD36AD619C}">
      <dgm:prSet/>
      <dgm:spPr/>
      <dgm:t>
        <a:bodyPr/>
        <a:lstStyle/>
        <a:p>
          <a:endParaRPr lang="es-ES"/>
        </a:p>
      </dgm:t>
    </dgm:pt>
    <dgm:pt modelId="{56A4E550-D6E9-46DB-95D8-4C56EDC16978}" type="sibTrans" cxnId="{A57F5AD2-92FD-4A12-806A-F0FD36AD619C}">
      <dgm:prSet/>
      <dgm:spPr/>
      <dgm:t>
        <a:bodyPr/>
        <a:lstStyle/>
        <a:p>
          <a:endParaRPr lang="es-ES"/>
        </a:p>
      </dgm:t>
    </dgm:pt>
    <dgm:pt modelId="{14DB6131-E18F-4436-9BF9-D8266DDD4B0B}">
      <dgm:prSet custT="1"/>
      <dgm:spPr/>
      <dgm:t>
        <a:bodyPr/>
        <a:lstStyle/>
        <a:p>
          <a:pPr algn="just"/>
          <a:r>
            <a:rPr lang="es-ES_tradnl" sz="3200" dirty="0" smtClean="0"/>
            <a:t>Donaciones HIPC (</a:t>
          </a:r>
          <a:r>
            <a:rPr lang="es-ES_tradnl" sz="3200" dirty="0" err="1" smtClean="0"/>
            <a:t>Heavily</a:t>
          </a:r>
          <a:r>
            <a:rPr lang="es-ES_tradnl" sz="3200" dirty="0" smtClean="0"/>
            <a:t> </a:t>
          </a:r>
          <a:r>
            <a:rPr lang="es-ES_tradnl" sz="3200" dirty="0" err="1" smtClean="0"/>
            <a:t>Indepted</a:t>
          </a:r>
          <a:r>
            <a:rPr lang="es-ES_tradnl" sz="3200" dirty="0" smtClean="0"/>
            <a:t> Poor </a:t>
          </a:r>
          <a:r>
            <a:rPr lang="es-ES_tradnl" sz="3200" dirty="0" err="1" smtClean="0"/>
            <a:t>Contries</a:t>
          </a:r>
          <a:r>
            <a:rPr lang="es-ES_tradnl" sz="3200" dirty="0" smtClean="0"/>
            <a:t>)</a:t>
          </a:r>
          <a:endParaRPr lang="es-BO" sz="3200" dirty="0"/>
        </a:p>
      </dgm:t>
    </dgm:pt>
    <dgm:pt modelId="{9F6EDCF1-79F1-4B74-9976-53426C740087}" type="parTrans" cxnId="{BB968940-F135-41E1-BA30-61D5CB1031D2}">
      <dgm:prSet/>
      <dgm:spPr/>
      <dgm:t>
        <a:bodyPr/>
        <a:lstStyle/>
        <a:p>
          <a:endParaRPr lang="es-BO"/>
        </a:p>
      </dgm:t>
    </dgm:pt>
    <dgm:pt modelId="{452A2746-4672-4C3E-99FB-2A6ECA5D0FC7}" type="sibTrans" cxnId="{BB968940-F135-41E1-BA30-61D5CB1031D2}">
      <dgm:prSet/>
      <dgm:spPr/>
      <dgm:t>
        <a:bodyPr/>
        <a:lstStyle/>
        <a:p>
          <a:endParaRPr lang="es-BO"/>
        </a:p>
      </dgm:t>
    </dgm:pt>
    <dgm:pt modelId="{44867B3F-17AA-4C0A-BF67-064C108EAC3C}">
      <dgm:prSet custT="1"/>
      <dgm:spPr/>
      <dgm:t>
        <a:bodyPr/>
        <a:lstStyle/>
        <a:p>
          <a:pPr algn="just"/>
          <a:r>
            <a:rPr lang="es-ES_tradnl" sz="3200" dirty="0" smtClean="0"/>
            <a:t>Préstamos externos (CAF, Banco Mundial, BID, etc.)</a:t>
          </a:r>
          <a:endParaRPr lang="es-BO" sz="3200" dirty="0"/>
        </a:p>
      </dgm:t>
    </dgm:pt>
    <dgm:pt modelId="{D5BFE4FB-FB69-46E0-A727-D2E761946BD9}" type="parTrans" cxnId="{E0225698-D61E-410C-AC74-9C97BE6856C9}">
      <dgm:prSet/>
      <dgm:spPr/>
      <dgm:t>
        <a:bodyPr/>
        <a:lstStyle/>
        <a:p>
          <a:endParaRPr lang="es-BO"/>
        </a:p>
      </dgm:t>
    </dgm:pt>
    <dgm:pt modelId="{5CC3CA59-2B83-4068-B50A-2792954402BF}" type="sibTrans" cxnId="{E0225698-D61E-410C-AC74-9C97BE6856C9}">
      <dgm:prSet/>
      <dgm:spPr/>
      <dgm:t>
        <a:bodyPr/>
        <a:lstStyle/>
        <a:p>
          <a:endParaRPr lang="es-BO"/>
        </a:p>
      </dgm:t>
    </dgm:pt>
    <dgm:pt modelId="{B7178D69-1CE9-4D05-9FE0-6F2751598250}">
      <dgm:prSet custT="1"/>
      <dgm:spPr/>
      <dgm:t>
        <a:bodyPr/>
        <a:lstStyle/>
        <a:p>
          <a:pPr algn="just"/>
          <a:r>
            <a:rPr lang="es-ES_tradnl" sz="3200" dirty="0" smtClean="0"/>
            <a:t>Transferencias “IDH”</a:t>
          </a:r>
          <a:endParaRPr lang="es-BO" sz="3200" dirty="0"/>
        </a:p>
      </dgm:t>
    </dgm:pt>
    <dgm:pt modelId="{6D6C500B-FC8E-48BD-9D56-43F94E30433A}" type="parTrans" cxnId="{AB649EFA-52B0-46E0-8A54-3824B5914DBD}">
      <dgm:prSet/>
      <dgm:spPr/>
      <dgm:t>
        <a:bodyPr/>
        <a:lstStyle/>
        <a:p>
          <a:endParaRPr lang="es-BO"/>
        </a:p>
      </dgm:t>
    </dgm:pt>
    <dgm:pt modelId="{3E53750E-812D-4F80-9762-03FC9931F1B6}" type="sibTrans" cxnId="{AB649EFA-52B0-46E0-8A54-3824B5914DBD}">
      <dgm:prSet/>
      <dgm:spPr/>
      <dgm:t>
        <a:bodyPr/>
        <a:lstStyle/>
        <a:p>
          <a:endParaRPr lang="es-BO"/>
        </a:p>
      </dgm:t>
    </dgm:pt>
    <dgm:pt modelId="{E9C262FD-946B-4B72-9002-ECC88E98F79A}">
      <dgm:prSet custT="1"/>
      <dgm:spPr/>
      <dgm:t>
        <a:bodyPr/>
        <a:lstStyle/>
        <a:p>
          <a:pPr algn="just"/>
          <a:r>
            <a:rPr lang="es-ES_tradnl" sz="3200" dirty="0" smtClean="0"/>
            <a:t>Recursos propios.</a:t>
          </a:r>
          <a:endParaRPr lang="es-BO" sz="3200" dirty="0"/>
        </a:p>
      </dgm:t>
    </dgm:pt>
    <dgm:pt modelId="{389ADB39-D676-46B4-BB4B-FD642DE9D006}" type="parTrans" cxnId="{2DC40D97-5671-4543-8DCF-6BD9ADAAB06A}">
      <dgm:prSet/>
      <dgm:spPr/>
      <dgm:t>
        <a:bodyPr/>
        <a:lstStyle/>
        <a:p>
          <a:endParaRPr lang="es-BO"/>
        </a:p>
      </dgm:t>
    </dgm:pt>
    <dgm:pt modelId="{5E1EADF8-8D5F-4231-8383-ECF4C3369336}" type="sibTrans" cxnId="{2DC40D97-5671-4543-8DCF-6BD9ADAAB06A}">
      <dgm:prSet/>
      <dgm:spPr/>
      <dgm:t>
        <a:bodyPr/>
        <a:lstStyle/>
        <a:p>
          <a:endParaRPr lang="es-BO"/>
        </a:p>
      </dgm:t>
    </dgm:pt>
    <dgm:pt modelId="{9AABF164-594D-4029-B6F0-40EB94907D26}">
      <dgm:prSet custT="1"/>
      <dgm:spPr/>
      <dgm:t>
        <a:bodyPr/>
        <a:lstStyle/>
        <a:p>
          <a:pPr algn="just"/>
          <a:r>
            <a:rPr lang="es-ES_tradnl" sz="3200" dirty="0" smtClean="0"/>
            <a:t>Otros</a:t>
          </a:r>
          <a:endParaRPr lang="es-BO" sz="3200" dirty="0"/>
        </a:p>
      </dgm:t>
    </dgm:pt>
    <dgm:pt modelId="{FBC8C36E-AEC5-42CC-BF52-27E038309CFA}" type="parTrans" cxnId="{07B346C8-B962-4420-BD8B-D34DE018FDEA}">
      <dgm:prSet/>
      <dgm:spPr/>
      <dgm:t>
        <a:bodyPr/>
        <a:lstStyle/>
        <a:p>
          <a:endParaRPr lang="es-BO"/>
        </a:p>
      </dgm:t>
    </dgm:pt>
    <dgm:pt modelId="{0A91EAB5-D1B2-4AC1-BBBA-98A6F063A113}" type="sibTrans" cxnId="{07B346C8-B962-4420-BD8B-D34DE018FDEA}">
      <dgm:prSet/>
      <dgm:spPr/>
      <dgm:t>
        <a:bodyPr/>
        <a:lstStyle/>
        <a:p>
          <a:endParaRPr lang="es-BO"/>
        </a:p>
      </dgm:t>
    </dgm:pt>
    <dgm:pt modelId="{ED73E21C-4EB0-4C8B-8D4B-61B406E89A8F}" type="pres">
      <dgm:prSet presAssocID="{2B09993D-E477-4DD9-AC1F-2454D5040B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2020B423-E2D4-4A30-9777-8A1B7B36B189}" type="pres">
      <dgm:prSet presAssocID="{9215FC21-CE0A-48E9-B7E5-20F711E366EA}" presName="linNode" presStyleCnt="0"/>
      <dgm:spPr/>
    </dgm:pt>
    <dgm:pt modelId="{DC389F93-E85E-45C6-9944-7F75BE7F99CC}" type="pres">
      <dgm:prSet presAssocID="{9215FC21-CE0A-48E9-B7E5-20F711E366E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E35259D-4836-4695-9967-339F7201F52B}" type="pres">
      <dgm:prSet presAssocID="{9215FC21-CE0A-48E9-B7E5-20F711E366EA}" presName="descendantText" presStyleLbl="alignAccFollowNode1" presStyleIdx="0" presStyleCnt="1" custScaleY="118622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67CF0B93-D7F4-4250-AA11-7064FD5716F5}" srcId="{2B09993D-E477-4DD9-AC1F-2454D5040B85}" destId="{9215FC21-CE0A-48E9-B7E5-20F711E366EA}" srcOrd="0" destOrd="0" parTransId="{4E20B5AC-A075-40A3-8F1F-2BA0D988E4FD}" sibTransId="{7FB0B551-7AA4-464E-9565-026C1580404E}"/>
    <dgm:cxn modelId="{E0225698-D61E-410C-AC74-9C97BE6856C9}" srcId="{9215FC21-CE0A-48E9-B7E5-20F711E366EA}" destId="{44867B3F-17AA-4C0A-BF67-064C108EAC3C}" srcOrd="2" destOrd="0" parTransId="{D5BFE4FB-FB69-46E0-A727-D2E761946BD9}" sibTransId="{5CC3CA59-2B83-4068-B50A-2792954402BF}"/>
    <dgm:cxn modelId="{BE217222-BA10-4F27-B80C-42D3F4239EC6}" type="presOf" srcId="{44867B3F-17AA-4C0A-BF67-064C108EAC3C}" destId="{0E35259D-4836-4695-9967-339F7201F52B}" srcOrd="0" destOrd="2" presId="urn:microsoft.com/office/officeart/2005/8/layout/vList5"/>
    <dgm:cxn modelId="{00096B92-F1C5-440C-88DF-25371ED76E00}" type="presOf" srcId="{E9C262FD-946B-4B72-9002-ECC88E98F79A}" destId="{0E35259D-4836-4695-9967-339F7201F52B}" srcOrd="0" destOrd="4" presId="urn:microsoft.com/office/officeart/2005/8/layout/vList5"/>
    <dgm:cxn modelId="{BB968940-F135-41E1-BA30-61D5CB1031D2}" srcId="{9215FC21-CE0A-48E9-B7E5-20F711E366EA}" destId="{14DB6131-E18F-4436-9BF9-D8266DDD4B0B}" srcOrd="1" destOrd="0" parTransId="{9F6EDCF1-79F1-4B74-9976-53426C740087}" sibTransId="{452A2746-4672-4C3E-99FB-2A6ECA5D0FC7}"/>
    <dgm:cxn modelId="{3FAEC8DF-DE73-4733-945A-7EBE107C0A8E}" type="presOf" srcId="{B7178D69-1CE9-4D05-9FE0-6F2751598250}" destId="{0E35259D-4836-4695-9967-339F7201F52B}" srcOrd="0" destOrd="3" presId="urn:microsoft.com/office/officeart/2005/8/layout/vList5"/>
    <dgm:cxn modelId="{E9A1E10C-93B6-4A27-93A1-ABCBF68D44F8}" type="presOf" srcId="{2B09993D-E477-4DD9-AC1F-2454D5040B85}" destId="{ED73E21C-4EB0-4C8B-8D4B-61B406E89A8F}" srcOrd="0" destOrd="0" presId="urn:microsoft.com/office/officeart/2005/8/layout/vList5"/>
    <dgm:cxn modelId="{13F70F79-1756-479A-9AB8-562CEE180716}" type="presOf" srcId="{9215FC21-CE0A-48E9-B7E5-20F711E366EA}" destId="{DC389F93-E85E-45C6-9944-7F75BE7F99CC}" srcOrd="0" destOrd="0" presId="urn:microsoft.com/office/officeart/2005/8/layout/vList5"/>
    <dgm:cxn modelId="{8BC0062A-C64B-4D3B-9EC3-BD37A5A4E2C0}" type="presOf" srcId="{9AABF164-594D-4029-B6F0-40EB94907D26}" destId="{0E35259D-4836-4695-9967-339F7201F52B}" srcOrd="0" destOrd="5" presId="urn:microsoft.com/office/officeart/2005/8/layout/vList5"/>
    <dgm:cxn modelId="{07B346C8-B962-4420-BD8B-D34DE018FDEA}" srcId="{9215FC21-CE0A-48E9-B7E5-20F711E366EA}" destId="{9AABF164-594D-4029-B6F0-40EB94907D26}" srcOrd="5" destOrd="0" parTransId="{FBC8C36E-AEC5-42CC-BF52-27E038309CFA}" sibTransId="{0A91EAB5-D1B2-4AC1-BBBA-98A6F063A113}"/>
    <dgm:cxn modelId="{EB15BADF-A734-4849-916E-6A2F0C05D4E0}" type="presOf" srcId="{B7EE2F65-62C8-4BD1-B7ED-4EF1579DDFEA}" destId="{0E35259D-4836-4695-9967-339F7201F52B}" srcOrd="0" destOrd="0" presId="urn:microsoft.com/office/officeart/2005/8/layout/vList5"/>
    <dgm:cxn modelId="{2DC40D97-5671-4543-8DCF-6BD9ADAAB06A}" srcId="{9215FC21-CE0A-48E9-B7E5-20F711E366EA}" destId="{E9C262FD-946B-4B72-9002-ECC88E98F79A}" srcOrd="4" destOrd="0" parTransId="{389ADB39-D676-46B4-BB4B-FD642DE9D006}" sibTransId="{5E1EADF8-8D5F-4231-8383-ECF4C3369336}"/>
    <dgm:cxn modelId="{A57F5AD2-92FD-4A12-806A-F0FD36AD619C}" srcId="{9215FC21-CE0A-48E9-B7E5-20F711E366EA}" destId="{B7EE2F65-62C8-4BD1-B7ED-4EF1579DDFEA}" srcOrd="0" destOrd="0" parTransId="{D2709A49-E04B-49C9-B654-A25AE8481B03}" sibTransId="{56A4E550-D6E9-46DB-95D8-4C56EDC16978}"/>
    <dgm:cxn modelId="{AB649EFA-52B0-46E0-8A54-3824B5914DBD}" srcId="{9215FC21-CE0A-48E9-B7E5-20F711E366EA}" destId="{B7178D69-1CE9-4D05-9FE0-6F2751598250}" srcOrd="3" destOrd="0" parTransId="{6D6C500B-FC8E-48BD-9D56-43F94E30433A}" sibTransId="{3E53750E-812D-4F80-9762-03FC9931F1B6}"/>
    <dgm:cxn modelId="{5EC2E2A8-B8AE-463B-B115-90701C4F7BD5}" type="presOf" srcId="{14DB6131-E18F-4436-9BF9-D8266DDD4B0B}" destId="{0E35259D-4836-4695-9967-339F7201F52B}" srcOrd="0" destOrd="1" presId="urn:microsoft.com/office/officeart/2005/8/layout/vList5"/>
    <dgm:cxn modelId="{ADA9A660-576C-4DA5-9C62-9A1920BCED8B}" type="presParOf" srcId="{ED73E21C-4EB0-4C8B-8D4B-61B406E89A8F}" destId="{2020B423-E2D4-4A30-9777-8A1B7B36B189}" srcOrd="0" destOrd="0" presId="urn:microsoft.com/office/officeart/2005/8/layout/vList5"/>
    <dgm:cxn modelId="{1F0D3513-392F-401C-AE88-8A8E359693C7}" type="presParOf" srcId="{2020B423-E2D4-4A30-9777-8A1B7B36B189}" destId="{DC389F93-E85E-45C6-9944-7F75BE7F99CC}" srcOrd="0" destOrd="0" presId="urn:microsoft.com/office/officeart/2005/8/layout/vList5"/>
    <dgm:cxn modelId="{00C5B4D2-59B6-44C7-9839-44DD5E77C965}" type="presParOf" srcId="{2020B423-E2D4-4A30-9777-8A1B7B36B189}" destId="{0E35259D-4836-4695-9967-339F7201F5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40DD05-465F-4696-B6B6-43B2B655615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BO"/>
        </a:p>
      </dgm:t>
    </dgm:pt>
    <dgm:pt modelId="{6751E130-1106-4ED3-BD90-EDEB9CCB522A}">
      <dgm:prSet phldrT="[Texto]"/>
      <dgm:spPr/>
      <dgm:t>
        <a:bodyPr/>
        <a:lstStyle/>
        <a:p>
          <a:r>
            <a:rPr lang="es-BO" dirty="0" smtClean="0"/>
            <a:t>Áreas de Aplicación:</a:t>
          </a:r>
          <a:endParaRPr lang="es-BO" dirty="0"/>
        </a:p>
      </dgm:t>
    </dgm:pt>
    <dgm:pt modelId="{D99EB1F7-E76B-4DB4-89D5-AACE14D1D030}" type="parTrans" cxnId="{412E364E-3BCF-4D0F-BE91-F92AFE836E2F}">
      <dgm:prSet/>
      <dgm:spPr/>
      <dgm:t>
        <a:bodyPr/>
        <a:lstStyle/>
        <a:p>
          <a:endParaRPr lang="es-BO"/>
        </a:p>
      </dgm:t>
    </dgm:pt>
    <dgm:pt modelId="{BFEE8E97-920B-4046-8696-84EEBD44B53F}" type="sibTrans" cxnId="{412E364E-3BCF-4D0F-BE91-F92AFE836E2F}">
      <dgm:prSet/>
      <dgm:spPr/>
      <dgm:t>
        <a:bodyPr/>
        <a:lstStyle/>
        <a:p>
          <a:endParaRPr lang="es-BO"/>
        </a:p>
      </dgm:t>
    </dgm:pt>
    <dgm:pt modelId="{244ED02C-4A2D-4FDE-9087-840685FFBAB7}">
      <dgm:prSet phldrT="[Texto]"/>
      <dgm:spPr/>
      <dgm:t>
        <a:bodyPr/>
        <a:lstStyle/>
        <a:p>
          <a:r>
            <a:rPr lang="es-ES" dirty="0" smtClean="0"/>
            <a:t>Educación.</a:t>
          </a:r>
          <a:endParaRPr lang="es-ES" dirty="0"/>
        </a:p>
      </dgm:t>
    </dgm:pt>
    <dgm:pt modelId="{FAE5D727-7CF2-43CC-85BB-FFEEBC3FD9C0}" type="parTrans" cxnId="{3DD0077E-4C21-4F9C-AF2C-CF14B39BBC6F}">
      <dgm:prSet/>
      <dgm:spPr/>
      <dgm:t>
        <a:bodyPr/>
        <a:lstStyle/>
        <a:p>
          <a:endParaRPr lang="es-BO"/>
        </a:p>
      </dgm:t>
    </dgm:pt>
    <dgm:pt modelId="{CC959FB1-AE07-4A17-8A04-7148D553287B}" type="sibTrans" cxnId="{3DD0077E-4C21-4F9C-AF2C-CF14B39BBC6F}">
      <dgm:prSet/>
      <dgm:spPr/>
      <dgm:t>
        <a:bodyPr/>
        <a:lstStyle/>
        <a:p>
          <a:endParaRPr lang="es-BO"/>
        </a:p>
      </dgm:t>
    </dgm:pt>
    <dgm:pt modelId="{31F27915-F181-4198-BBCB-C2CC049E1E1B}">
      <dgm:prSet phldrT="[Texto]"/>
      <dgm:spPr/>
      <dgm:t>
        <a:bodyPr/>
        <a:lstStyle/>
        <a:p>
          <a:r>
            <a:rPr lang="es-ES" dirty="0" smtClean="0"/>
            <a:t>Salud.</a:t>
          </a:r>
          <a:endParaRPr lang="es-ES" dirty="0"/>
        </a:p>
      </dgm:t>
    </dgm:pt>
    <dgm:pt modelId="{0C1A5747-FB01-4ECF-9DBD-768384AFC307}" type="parTrans" cxnId="{AB306205-FBA9-4A8B-8B59-016ACFD1D8B0}">
      <dgm:prSet/>
      <dgm:spPr/>
      <dgm:t>
        <a:bodyPr/>
        <a:lstStyle/>
        <a:p>
          <a:endParaRPr lang="es-BO"/>
        </a:p>
      </dgm:t>
    </dgm:pt>
    <dgm:pt modelId="{1C894F13-212C-4B72-876A-6723CFB512EE}" type="sibTrans" cxnId="{AB306205-FBA9-4A8B-8B59-016ACFD1D8B0}">
      <dgm:prSet/>
      <dgm:spPr/>
      <dgm:t>
        <a:bodyPr/>
        <a:lstStyle/>
        <a:p>
          <a:endParaRPr lang="es-BO"/>
        </a:p>
      </dgm:t>
    </dgm:pt>
    <dgm:pt modelId="{6FD4B6C1-1096-4AD9-8FD4-6D7CFF0961BA}">
      <dgm:prSet phldrT="[Texto]"/>
      <dgm:spPr/>
      <dgm:t>
        <a:bodyPr/>
        <a:lstStyle/>
        <a:p>
          <a:r>
            <a:rPr lang="es-ES" dirty="0" smtClean="0"/>
            <a:t>Desarrollo productivo.</a:t>
          </a:r>
          <a:endParaRPr lang="es-ES" dirty="0"/>
        </a:p>
      </dgm:t>
    </dgm:pt>
    <dgm:pt modelId="{BA5C3529-8A56-423E-B23D-D25F57A75389}" type="parTrans" cxnId="{B0A3A927-781E-4A2D-AB6F-2A102B61A205}">
      <dgm:prSet/>
      <dgm:spPr/>
      <dgm:t>
        <a:bodyPr/>
        <a:lstStyle/>
        <a:p>
          <a:endParaRPr lang="es-BO"/>
        </a:p>
      </dgm:t>
    </dgm:pt>
    <dgm:pt modelId="{1E0DA63C-B222-4BCC-86F6-D9E8B79C14C5}" type="sibTrans" cxnId="{B0A3A927-781E-4A2D-AB6F-2A102B61A205}">
      <dgm:prSet/>
      <dgm:spPr/>
      <dgm:t>
        <a:bodyPr/>
        <a:lstStyle/>
        <a:p>
          <a:endParaRPr lang="es-BO"/>
        </a:p>
      </dgm:t>
    </dgm:pt>
    <dgm:pt modelId="{262F5470-DC2D-4A5B-94C9-44E33A5B6A9A}">
      <dgm:prSet phldrT="[Texto]"/>
      <dgm:spPr/>
      <dgm:t>
        <a:bodyPr/>
        <a:lstStyle/>
        <a:p>
          <a:r>
            <a:rPr lang="es-ES" dirty="0" smtClean="0"/>
            <a:t>Generación de fuentes de trabajo.</a:t>
          </a:r>
          <a:endParaRPr lang="es-ES" dirty="0"/>
        </a:p>
      </dgm:t>
    </dgm:pt>
    <dgm:pt modelId="{80B08798-39CB-42C9-AD03-31E84CF36DBD}" type="parTrans" cxnId="{42A5F0FE-B4BE-46C5-A5AF-C508A6C114D9}">
      <dgm:prSet/>
      <dgm:spPr/>
      <dgm:t>
        <a:bodyPr/>
        <a:lstStyle/>
        <a:p>
          <a:endParaRPr lang="es-BO"/>
        </a:p>
      </dgm:t>
    </dgm:pt>
    <dgm:pt modelId="{D98A1145-8DB8-423C-AA25-82CFA57A1553}" type="sibTrans" cxnId="{42A5F0FE-B4BE-46C5-A5AF-C508A6C114D9}">
      <dgm:prSet/>
      <dgm:spPr/>
      <dgm:t>
        <a:bodyPr/>
        <a:lstStyle/>
        <a:p>
          <a:endParaRPr lang="es-BO"/>
        </a:p>
      </dgm:t>
    </dgm:pt>
    <dgm:pt modelId="{EA06C193-BD73-4FC8-9561-A4AEB5827418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Infraestructura.</a:t>
          </a:r>
          <a:endParaRPr lang="es-ES" dirty="0">
            <a:solidFill>
              <a:schemeClr val="tx1"/>
            </a:solidFill>
          </a:endParaRPr>
        </a:p>
      </dgm:t>
    </dgm:pt>
    <dgm:pt modelId="{D969344C-0F09-4811-BD60-3D2CD42EA05B}" type="parTrans" cxnId="{BBB751C0-66BA-47E2-84C9-4AFD907421AC}">
      <dgm:prSet/>
      <dgm:spPr/>
      <dgm:t>
        <a:bodyPr/>
        <a:lstStyle/>
        <a:p>
          <a:endParaRPr lang="es-BO"/>
        </a:p>
      </dgm:t>
    </dgm:pt>
    <dgm:pt modelId="{1607D797-9FAF-496E-A485-9D30F4222AB3}" type="sibTrans" cxnId="{BBB751C0-66BA-47E2-84C9-4AFD907421AC}">
      <dgm:prSet/>
      <dgm:spPr/>
      <dgm:t>
        <a:bodyPr/>
        <a:lstStyle/>
        <a:p>
          <a:endParaRPr lang="es-BO"/>
        </a:p>
      </dgm:t>
    </dgm:pt>
    <dgm:pt modelId="{51D40980-F844-423E-8301-D966B9D038C9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Asignación a las Mancomunidades.</a:t>
          </a:r>
          <a:endParaRPr lang="es-ES" dirty="0">
            <a:solidFill>
              <a:schemeClr val="tx1"/>
            </a:solidFill>
          </a:endParaRPr>
        </a:p>
      </dgm:t>
    </dgm:pt>
    <dgm:pt modelId="{CE8EE346-451D-4CA0-9F1E-5EDDCEB6DD1E}" type="parTrans" cxnId="{F18E7A59-08F2-4D4F-BCC6-E0503AA06354}">
      <dgm:prSet/>
      <dgm:spPr/>
      <dgm:t>
        <a:bodyPr/>
        <a:lstStyle/>
        <a:p>
          <a:endParaRPr lang="es-BO"/>
        </a:p>
      </dgm:t>
    </dgm:pt>
    <dgm:pt modelId="{A5FC6D7C-8C7E-4245-9A81-64576DCEB3F6}" type="sibTrans" cxnId="{F18E7A59-08F2-4D4F-BCC6-E0503AA06354}">
      <dgm:prSet/>
      <dgm:spPr/>
      <dgm:t>
        <a:bodyPr/>
        <a:lstStyle/>
        <a:p>
          <a:endParaRPr lang="es-BO"/>
        </a:p>
      </dgm:t>
    </dgm:pt>
    <dgm:pt modelId="{9D861130-CE84-416F-BBF4-F450C1E8D8B4}">
      <dgm:prSet phldrT="[Texto]"/>
      <dgm:spPr/>
      <dgm:t>
        <a:bodyPr/>
        <a:lstStyle/>
        <a:p>
          <a:r>
            <a:rPr lang="es-ES" dirty="0" smtClean="0"/>
            <a:t>Caminos.</a:t>
          </a:r>
          <a:endParaRPr lang="es-ES" dirty="0"/>
        </a:p>
      </dgm:t>
    </dgm:pt>
    <dgm:pt modelId="{2A7FBB07-F4ED-4FFA-861E-DE6934FFC647}" type="parTrans" cxnId="{931CD353-8C44-4713-92A3-1ECDBE6A5539}">
      <dgm:prSet/>
      <dgm:spPr/>
      <dgm:t>
        <a:bodyPr/>
        <a:lstStyle/>
        <a:p>
          <a:endParaRPr lang="es-ES"/>
        </a:p>
      </dgm:t>
    </dgm:pt>
    <dgm:pt modelId="{2C26CDA7-0B08-4AD6-8175-9779DA25C03D}" type="sibTrans" cxnId="{931CD353-8C44-4713-92A3-1ECDBE6A5539}">
      <dgm:prSet/>
      <dgm:spPr/>
      <dgm:t>
        <a:bodyPr/>
        <a:lstStyle/>
        <a:p>
          <a:endParaRPr lang="es-ES"/>
        </a:p>
      </dgm:t>
    </dgm:pt>
    <dgm:pt modelId="{024D992A-88AB-49CF-B055-0D923ED2737A}">
      <dgm:prSet phldrT="[Texto]"/>
      <dgm:spPr/>
      <dgm:t>
        <a:bodyPr/>
        <a:lstStyle/>
        <a:p>
          <a:r>
            <a:rPr lang="es-ES" dirty="0" smtClean="0"/>
            <a:t>(DS.28421-DS.29565) </a:t>
          </a:r>
          <a:r>
            <a:rPr lang="es-ES" dirty="0" smtClean="0">
              <a:solidFill>
                <a:schemeClr val="tx1"/>
              </a:solidFill>
            </a:rPr>
            <a:t>Seguridad ciudadana.</a:t>
          </a:r>
          <a:endParaRPr lang="es-ES" dirty="0"/>
        </a:p>
      </dgm:t>
    </dgm:pt>
    <dgm:pt modelId="{30D06401-3214-48D7-B8AF-47C8A405A55C}" type="parTrans" cxnId="{E78A80E9-C806-4489-B96F-92467BE8AA2B}">
      <dgm:prSet/>
      <dgm:spPr/>
      <dgm:t>
        <a:bodyPr/>
        <a:lstStyle/>
        <a:p>
          <a:endParaRPr lang="es-ES"/>
        </a:p>
      </dgm:t>
    </dgm:pt>
    <dgm:pt modelId="{93E293EA-1F49-4CF0-8181-EC1D2C7481C0}" type="sibTrans" cxnId="{E78A80E9-C806-4489-B96F-92467BE8AA2B}">
      <dgm:prSet/>
      <dgm:spPr/>
      <dgm:t>
        <a:bodyPr/>
        <a:lstStyle/>
        <a:p>
          <a:endParaRPr lang="es-ES"/>
        </a:p>
      </dgm:t>
    </dgm:pt>
    <dgm:pt modelId="{A4586C3F-2B1A-4392-8D2A-FFFF18EFF80D}" type="pres">
      <dgm:prSet presAssocID="{4A40DD05-465F-4696-B6B6-43B2B65561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ED5E5C0A-3227-4B01-A8B1-1E1CCA4A4B1D}" type="pres">
      <dgm:prSet presAssocID="{6751E130-1106-4ED3-BD90-EDEB9CCB522A}" presName="parentText" presStyleLbl="node1" presStyleIdx="0" presStyleCnt="1" custScaleX="96117" custScaleY="33891" custLinFactNeighborX="-1941" custLinFactNeighborY="-173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BCFA7C4-DAE9-4B94-AC63-E8076F299540}" type="pres">
      <dgm:prSet presAssocID="{6751E130-1106-4ED3-BD90-EDEB9CCB522A}" presName="childText" presStyleLbl="revTx" presStyleIdx="0" presStyleCnt="1" custScaleY="40887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99E53C81-2B0E-4F5E-981E-D057AF2FB708}" type="presOf" srcId="{51D40980-F844-423E-8301-D966B9D038C9}" destId="{ABCFA7C4-DAE9-4B94-AC63-E8076F299540}" srcOrd="0" destOrd="7" presId="urn:microsoft.com/office/officeart/2005/8/layout/vList2"/>
    <dgm:cxn modelId="{75D3C15D-C403-4370-976F-32E4A54D7C0F}" type="presOf" srcId="{6FD4B6C1-1096-4AD9-8FD4-6D7CFF0961BA}" destId="{ABCFA7C4-DAE9-4B94-AC63-E8076F299540}" srcOrd="0" destOrd="3" presId="urn:microsoft.com/office/officeart/2005/8/layout/vList2"/>
    <dgm:cxn modelId="{23CB22E4-DBBD-4484-9FA5-944A245F3310}" type="presOf" srcId="{262F5470-DC2D-4A5B-94C9-44E33A5B6A9A}" destId="{ABCFA7C4-DAE9-4B94-AC63-E8076F299540}" srcOrd="0" destOrd="4" presId="urn:microsoft.com/office/officeart/2005/8/layout/vList2"/>
    <dgm:cxn modelId="{AB306205-FBA9-4A8B-8B59-016ACFD1D8B0}" srcId="{6751E130-1106-4ED3-BD90-EDEB9CCB522A}" destId="{31F27915-F181-4198-BBCB-C2CC049E1E1B}" srcOrd="1" destOrd="0" parTransId="{0C1A5747-FB01-4ECF-9DBD-768384AFC307}" sibTransId="{1C894F13-212C-4B72-876A-6723CFB512EE}"/>
    <dgm:cxn modelId="{F849A3DF-279F-4E2B-9B23-E4440720DA99}" type="presOf" srcId="{EA06C193-BD73-4FC8-9561-A4AEB5827418}" destId="{ABCFA7C4-DAE9-4B94-AC63-E8076F299540}" srcOrd="0" destOrd="6" presId="urn:microsoft.com/office/officeart/2005/8/layout/vList2"/>
    <dgm:cxn modelId="{E78A80E9-C806-4489-B96F-92467BE8AA2B}" srcId="{6751E130-1106-4ED3-BD90-EDEB9CCB522A}" destId="{024D992A-88AB-49CF-B055-0D923ED2737A}" srcOrd="5" destOrd="0" parTransId="{30D06401-3214-48D7-B8AF-47C8A405A55C}" sibTransId="{93E293EA-1F49-4CF0-8181-EC1D2C7481C0}"/>
    <dgm:cxn modelId="{931CD353-8C44-4713-92A3-1ECDBE6A5539}" srcId="{6751E130-1106-4ED3-BD90-EDEB9CCB522A}" destId="{9D861130-CE84-416F-BBF4-F450C1E8D8B4}" srcOrd="2" destOrd="0" parTransId="{2A7FBB07-F4ED-4FFA-861E-DE6934FFC647}" sibTransId="{2C26CDA7-0B08-4AD6-8175-9779DA25C03D}"/>
    <dgm:cxn modelId="{B0A3A927-781E-4A2D-AB6F-2A102B61A205}" srcId="{6751E130-1106-4ED3-BD90-EDEB9CCB522A}" destId="{6FD4B6C1-1096-4AD9-8FD4-6D7CFF0961BA}" srcOrd="3" destOrd="0" parTransId="{BA5C3529-8A56-423E-B23D-D25F57A75389}" sibTransId="{1E0DA63C-B222-4BCC-86F6-D9E8B79C14C5}"/>
    <dgm:cxn modelId="{412E364E-3BCF-4D0F-BE91-F92AFE836E2F}" srcId="{4A40DD05-465F-4696-B6B6-43B2B6556154}" destId="{6751E130-1106-4ED3-BD90-EDEB9CCB522A}" srcOrd="0" destOrd="0" parTransId="{D99EB1F7-E76B-4DB4-89D5-AACE14D1D030}" sibTransId="{BFEE8E97-920B-4046-8696-84EEBD44B53F}"/>
    <dgm:cxn modelId="{78BBAEF0-EF10-449A-BE2B-5EA48B875FEE}" type="presOf" srcId="{244ED02C-4A2D-4FDE-9087-840685FFBAB7}" destId="{ABCFA7C4-DAE9-4B94-AC63-E8076F299540}" srcOrd="0" destOrd="0" presId="urn:microsoft.com/office/officeart/2005/8/layout/vList2"/>
    <dgm:cxn modelId="{F7A99E31-098E-4EA8-9A9B-A19B889D45EB}" type="presOf" srcId="{31F27915-F181-4198-BBCB-C2CC049E1E1B}" destId="{ABCFA7C4-DAE9-4B94-AC63-E8076F299540}" srcOrd="0" destOrd="1" presId="urn:microsoft.com/office/officeart/2005/8/layout/vList2"/>
    <dgm:cxn modelId="{69278BD5-300B-4D43-8148-39FFF6CB403C}" type="presOf" srcId="{024D992A-88AB-49CF-B055-0D923ED2737A}" destId="{ABCFA7C4-DAE9-4B94-AC63-E8076F299540}" srcOrd="0" destOrd="5" presId="urn:microsoft.com/office/officeart/2005/8/layout/vList2"/>
    <dgm:cxn modelId="{3DD0077E-4C21-4F9C-AF2C-CF14B39BBC6F}" srcId="{6751E130-1106-4ED3-BD90-EDEB9CCB522A}" destId="{244ED02C-4A2D-4FDE-9087-840685FFBAB7}" srcOrd="0" destOrd="0" parTransId="{FAE5D727-7CF2-43CC-85BB-FFEEBC3FD9C0}" sibTransId="{CC959FB1-AE07-4A17-8A04-7148D553287B}"/>
    <dgm:cxn modelId="{F18E7A59-08F2-4D4F-BCC6-E0503AA06354}" srcId="{6751E130-1106-4ED3-BD90-EDEB9CCB522A}" destId="{51D40980-F844-423E-8301-D966B9D038C9}" srcOrd="7" destOrd="0" parTransId="{CE8EE346-451D-4CA0-9F1E-5EDDCEB6DD1E}" sibTransId="{A5FC6D7C-8C7E-4245-9A81-64576DCEB3F6}"/>
    <dgm:cxn modelId="{EAEF7771-E38E-4E72-84FB-1205C3AB95A5}" type="presOf" srcId="{6751E130-1106-4ED3-BD90-EDEB9CCB522A}" destId="{ED5E5C0A-3227-4B01-A8B1-1E1CCA4A4B1D}" srcOrd="0" destOrd="0" presId="urn:microsoft.com/office/officeart/2005/8/layout/vList2"/>
    <dgm:cxn modelId="{42A5F0FE-B4BE-46C5-A5AF-C508A6C114D9}" srcId="{6751E130-1106-4ED3-BD90-EDEB9CCB522A}" destId="{262F5470-DC2D-4A5B-94C9-44E33A5B6A9A}" srcOrd="4" destOrd="0" parTransId="{80B08798-39CB-42C9-AD03-31E84CF36DBD}" sibTransId="{D98A1145-8DB8-423C-AA25-82CFA57A1553}"/>
    <dgm:cxn modelId="{D90C6146-8FB8-46ED-8838-0E7A11EF0664}" type="presOf" srcId="{4A40DD05-465F-4696-B6B6-43B2B6556154}" destId="{A4586C3F-2B1A-4392-8D2A-FFFF18EFF80D}" srcOrd="0" destOrd="0" presId="urn:microsoft.com/office/officeart/2005/8/layout/vList2"/>
    <dgm:cxn modelId="{BBB751C0-66BA-47E2-84C9-4AFD907421AC}" srcId="{6751E130-1106-4ED3-BD90-EDEB9CCB522A}" destId="{EA06C193-BD73-4FC8-9561-A4AEB5827418}" srcOrd="6" destOrd="0" parTransId="{D969344C-0F09-4811-BD60-3D2CD42EA05B}" sibTransId="{1607D797-9FAF-496E-A485-9D30F4222AB3}"/>
    <dgm:cxn modelId="{0F79260C-67DC-4906-88DF-4B62E70D3A1B}" type="presOf" srcId="{9D861130-CE84-416F-BBF4-F450C1E8D8B4}" destId="{ABCFA7C4-DAE9-4B94-AC63-E8076F299540}" srcOrd="0" destOrd="2" presId="urn:microsoft.com/office/officeart/2005/8/layout/vList2"/>
    <dgm:cxn modelId="{BA8BCB1A-930B-495A-B9BD-4A5FE5475333}" type="presParOf" srcId="{A4586C3F-2B1A-4392-8D2A-FFFF18EFF80D}" destId="{ED5E5C0A-3227-4B01-A8B1-1E1CCA4A4B1D}" srcOrd="0" destOrd="0" presId="urn:microsoft.com/office/officeart/2005/8/layout/vList2"/>
    <dgm:cxn modelId="{1262A95F-1BE9-412D-BE6E-F5EB7F82B079}" type="presParOf" srcId="{A4586C3F-2B1A-4392-8D2A-FFFF18EFF80D}" destId="{ABCFA7C4-DAE9-4B94-AC63-E8076F29954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6998B4-C49C-43FD-80B4-53BAA1756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777B834C-0C3B-444C-B359-609CDA9B7C8B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BO" sz="3800" dirty="0" smtClean="0">
              <a:solidFill>
                <a:schemeClr val="tx1"/>
              </a:solidFill>
            </a:rPr>
            <a:t>¿Mediante los procedimientos y técnicas a desarrollar en la Auditoría Operacional, se podrá determinar el adecuado o no uso y destino de los recursos de “IDH”?</a:t>
          </a:r>
          <a:endParaRPr lang="es-BO" sz="3800" dirty="0">
            <a:solidFill>
              <a:schemeClr val="tx1"/>
            </a:solidFill>
          </a:endParaRPr>
        </a:p>
      </dgm:t>
    </dgm:pt>
    <dgm:pt modelId="{DA1C82A8-9485-44CF-B2BA-60AB8B38E1AF}" type="parTrans" cxnId="{61A97C4A-97F3-4495-BA29-5FBABC6944A9}">
      <dgm:prSet/>
      <dgm:spPr/>
      <dgm:t>
        <a:bodyPr/>
        <a:lstStyle/>
        <a:p>
          <a:endParaRPr lang="es-BO"/>
        </a:p>
      </dgm:t>
    </dgm:pt>
    <dgm:pt modelId="{DCB8A8C3-ECDB-4FF2-B1EB-679E92C4F1CF}" type="sibTrans" cxnId="{61A97C4A-97F3-4495-BA29-5FBABC6944A9}">
      <dgm:prSet/>
      <dgm:spPr/>
      <dgm:t>
        <a:bodyPr/>
        <a:lstStyle/>
        <a:p>
          <a:endParaRPr lang="es-BO"/>
        </a:p>
      </dgm:t>
    </dgm:pt>
    <dgm:pt modelId="{6E02374E-CFF1-4F44-B2DC-1528E91CB8AA}" type="pres">
      <dgm:prSet presAssocID="{896998B4-C49C-43FD-80B4-53BAA1756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18F65B-7F64-45C1-AEE0-5CC64F98268C}" type="pres">
      <dgm:prSet presAssocID="{777B834C-0C3B-444C-B359-609CDA9B7C8B}" presName="parentText" presStyleLbl="node1" presStyleIdx="0" presStyleCnt="1" custScaleY="1270645" custLinFactNeighborY="-16459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2A476556-3B7B-4F5A-9115-06E94B56FE54}" type="presOf" srcId="{896998B4-C49C-43FD-80B4-53BAA1756972}" destId="{6E02374E-CFF1-4F44-B2DC-1528E91CB8AA}" srcOrd="0" destOrd="0" presId="urn:microsoft.com/office/officeart/2005/8/layout/vList2"/>
    <dgm:cxn modelId="{61A97C4A-97F3-4495-BA29-5FBABC6944A9}" srcId="{896998B4-C49C-43FD-80B4-53BAA1756972}" destId="{777B834C-0C3B-444C-B359-609CDA9B7C8B}" srcOrd="0" destOrd="0" parTransId="{DA1C82A8-9485-44CF-B2BA-60AB8B38E1AF}" sibTransId="{DCB8A8C3-ECDB-4FF2-B1EB-679E92C4F1CF}"/>
    <dgm:cxn modelId="{4DBA6FC5-6114-4528-B61E-FF2E62FBDE98}" type="presOf" srcId="{777B834C-0C3B-444C-B359-609CDA9B7C8B}" destId="{8118F65B-7F64-45C1-AEE0-5CC64F98268C}" srcOrd="0" destOrd="0" presId="urn:microsoft.com/office/officeart/2005/8/layout/vList2"/>
    <dgm:cxn modelId="{EFB91778-51AE-4961-A4C0-0E4D89071D4E}" type="presParOf" srcId="{6E02374E-CFF1-4F44-B2DC-1528E91CB8AA}" destId="{8118F65B-7F64-45C1-AEE0-5CC64F9826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013219-E4ED-48E8-995D-3E58C7C7D5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49FA332-1DB7-4516-BDB1-AE1E5CA5AD9D}">
      <dgm:prSet phldrT="[Texto]" custT="1"/>
      <dgm:spPr/>
      <dgm:t>
        <a:bodyPr/>
        <a:lstStyle/>
        <a:p>
          <a:r>
            <a:rPr lang="es-ES_tradnl" sz="3600" b="1" dirty="0" smtClean="0">
              <a:solidFill>
                <a:schemeClr val="tx1"/>
              </a:solidFill>
            </a:rPr>
            <a:t>MÉTODOS DE INVESTIGACIÓN</a:t>
          </a:r>
          <a:endParaRPr lang="es-ES" sz="3600" b="1" dirty="0">
            <a:solidFill>
              <a:schemeClr val="tx1"/>
            </a:solidFill>
          </a:endParaRPr>
        </a:p>
      </dgm:t>
    </dgm:pt>
    <dgm:pt modelId="{B2AFBB32-C906-451D-B31E-8C9324F0F560}" type="parTrans" cxnId="{DD07CE80-190B-46B6-916D-E120831E2AEF}">
      <dgm:prSet/>
      <dgm:spPr/>
      <dgm:t>
        <a:bodyPr/>
        <a:lstStyle/>
        <a:p>
          <a:endParaRPr lang="es-ES"/>
        </a:p>
      </dgm:t>
    </dgm:pt>
    <dgm:pt modelId="{D3048D8A-0979-4F9D-B1D9-69F4A1C9C19B}" type="sibTrans" cxnId="{DD07CE80-190B-46B6-916D-E120831E2AEF}">
      <dgm:prSet/>
      <dgm:spPr/>
      <dgm:t>
        <a:bodyPr/>
        <a:lstStyle/>
        <a:p>
          <a:endParaRPr lang="es-ES"/>
        </a:p>
      </dgm:t>
    </dgm:pt>
    <dgm:pt modelId="{B5A509F1-2612-4BAD-8D00-B58DABE14B6D}">
      <dgm:prSet phldrT="[Texto]" custT="1"/>
      <dgm:spPr/>
      <dgm:t>
        <a:bodyPr/>
        <a:lstStyle/>
        <a:p>
          <a:r>
            <a:rPr lang="es-ES_tradnl" sz="2400" b="1" u="sng" dirty="0" smtClean="0"/>
            <a:t>Método Deductivo</a:t>
          </a:r>
          <a:r>
            <a:rPr lang="es-ES_tradnl" sz="2400" dirty="0" smtClean="0"/>
            <a:t>: Conocimiento de la entidad, los EE.FF. y el marco normativo → Papeles de trabajo.</a:t>
          </a:r>
          <a:endParaRPr lang="es-ES" sz="2400" dirty="0"/>
        </a:p>
      </dgm:t>
    </dgm:pt>
    <dgm:pt modelId="{0B615AB8-729B-4CE6-9F51-D5E1CF1E02BD}" type="parTrans" cxnId="{5D4BC8B3-6B13-451B-8819-3E505CF4BEB3}">
      <dgm:prSet/>
      <dgm:spPr/>
      <dgm:t>
        <a:bodyPr/>
        <a:lstStyle/>
        <a:p>
          <a:endParaRPr lang="es-ES"/>
        </a:p>
      </dgm:t>
    </dgm:pt>
    <dgm:pt modelId="{285A84E0-0058-4287-919A-68394D5E64D5}" type="sibTrans" cxnId="{5D4BC8B3-6B13-451B-8819-3E505CF4BEB3}">
      <dgm:prSet/>
      <dgm:spPr/>
      <dgm:t>
        <a:bodyPr/>
        <a:lstStyle/>
        <a:p>
          <a:endParaRPr lang="es-ES"/>
        </a:p>
      </dgm:t>
    </dgm:pt>
    <dgm:pt modelId="{D0321688-E34F-472C-8D70-2907DDD965F3}">
      <dgm:prSet phldrT="[Texto]" custT="1"/>
      <dgm:spPr/>
      <dgm:t>
        <a:bodyPr/>
        <a:lstStyle/>
        <a:p>
          <a:r>
            <a:rPr lang="es-ES_tradnl" sz="3600" b="1" dirty="0" smtClean="0">
              <a:solidFill>
                <a:schemeClr val="tx1"/>
              </a:solidFill>
            </a:rPr>
            <a:t>FUENTES DE INFORMACIÓN</a:t>
          </a:r>
          <a:endParaRPr lang="es-ES" sz="3600" b="1" dirty="0">
            <a:solidFill>
              <a:schemeClr val="tx1"/>
            </a:solidFill>
          </a:endParaRPr>
        </a:p>
      </dgm:t>
    </dgm:pt>
    <dgm:pt modelId="{7129A179-AED3-4A06-9CE2-90320653DD79}" type="parTrans" cxnId="{D3BF87E1-26C0-46E7-A4F0-551B130118C2}">
      <dgm:prSet/>
      <dgm:spPr/>
      <dgm:t>
        <a:bodyPr/>
        <a:lstStyle/>
        <a:p>
          <a:endParaRPr lang="es-ES"/>
        </a:p>
      </dgm:t>
    </dgm:pt>
    <dgm:pt modelId="{883075B8-2D0A-47D4-9B53-B06045ADB542}" type="sibTrans" cxnId="{D3BF87E1-26C0-46E7-A4F0-551B130118C2}">
      <dgm:prSet/>
      <dgm:spPr/>
      <dgm:t>
        <a:bodyPr/>
        <a:lstStyle/>
        <a:p>
          <a:endParaRPr lang="es-ES"/>
        </a:p>
      </dgm:t>
    </dgm:pt>
    <dgm:pt modelId="{3E1FA6B3-83D7-47FF-9BFA-B1E1F28AD691}">
      <dgm:prSet phldrT="[Texto]" custT="1"/>
      <dgm:spPr/>
      <dgm:t>
        <a:bodyPr/>
        <a:lstStyle/>
        <a:p>
          <a:r>
            <a:rPr lang="es-ES_tradnl" sz="2400" b="1" u="sng" dirty="0" smtClean="0"/>
            <a:t>Fuentes Primarias:</a:t>
          </a:r>
          <a:r>
            <a:rPr lang="es-ES_tradnl" sz="2400" b="1" u="none" dirty="0" smtClean="0"/>
            <a:t> </a:t>
          </a:r>
          <a:r>
            <a:rPr lang="es-ES_tradnl" sz="2400" b="0" u="none" dirty="0" err="1" smtClean="0"/>
            <a:t>Ej</a:t>
          </a:r>
          <a:r>
            <a:rPr lang="es-ES_tradnl" sz="2400" b="0" u="none" dirty="0" smtClean="0"/>
            <a:t>: Confirmación de </a:t>
          </a:r>
          <a:r>
            <a:rPr lang="es-ES_tradnl" sz="2400" dirty="0" smtClean="0"/>
            <a:t>terceros, recopilación de documentación, entrevistas.</a:t>
          </a:r>
          <a:endParaRPr lang="es-ES" sz="2400" dirty="0"/>
        </a:p>
      </dgm:t>
    </dgm:pt>
    <dgm:pt modelId="{67BF0677-38D3-4121-9A56-7FDCB36329FA}" type="parTrans" cxnId="{E8AEF14F-8B78-433B-B1FC-1040082BEEDD}">
      <dgm:prSet/>
      <dgm:spPr/>
      <dgm:t>
        <a:bodyPr/>
        <a:lstStyle/>
        <a:p>
          <a:endParaRPr lang="es-ES"/>
        </a:p>
      </dgm:t>
    </dgm:pt>
    <dgm:pt modelId="{21F30F86-4C5B-4FA0-AEC7-1D2EE4BD16FD}" type="sibTrans" cxnId="{E8AEF14F-8B78-433B-B1FC-1040082BEEDD}">
      <dgm:prSet/>
      <dgm:spPr/>
      <dgm:t>
        <a:bodyPr/>
        <a:lstStyle/>
        <a:p>
          <a:endParaRPr lang="es-ES"/>
        </a:p>
      </dgm:t>
    </dgm:pt>
    <dgm:pt modelId="{344F9F12-BF91-4762-9602-6257D60C6BC5}">
      <dgm:prSet phldrT="[Texto]" custT="1"/>
      <dgm:spPr/>
      <dgm:t>
        <a:bodyPr/>
        <a:lstStyle/>
        <a:p>
          <a:r>
            <a:rPr lang="es-ES_tradnl" sz="2400" b="1" u="sng" dirty="0" smtClean="0"/>
            <a:t>Método Inductivo:</a:t>
          </a:r>
          <a:r>
            <a:rPr lang="es-ES_tradnl" sz="2400" b="1" u="none" dirty="0" smtClean="0"/>
            <a:t> </a:t>
          </a:r>
          <a:r>
            <a:rPr lang="es-ES_tradnl" sz="2400" b="0" u="none" dirty="0" smtClean="0"/>
            <a:t>Análisis y evaluación de las o</a:t>
          </a:r>
          <a:r>
            <a:rPr lang="es-ES_tradnl" sz="2400" dirty="0" smtClean="0"/>
            <a:t>peraciones financieras →  emisión del informe.</a:t>
          </a:r>
          <a:endParaRPr lang="es-ES" sz="2400" dirty="0"/>
        </a:p>
      </dgm:t>
    </dgm:pt>
    <dgm:pt modelId="{184F2D3B-211E-43AB-ACF5-B8D4273D9939}" type="parTrans" cxnId="{D7327A00-A582-4232-92F2-F5663B0F69F2}">
      <dgm:prSet/>
      <dgm:spPr/>
      <dgm:t>
        <a:bodyPr/>
        <a:lstStyle/>
        <a:p>
          <a:endParaRPr lang="es-ES"/>
        </a:p>
      </dgm:t>
    </dgm:pt>
    <dgm:pt modelId="{01E2583E-4DA9-4704-8422-E4550D3B4DFA}" type="sibTrans" cxnId="{D7327A00-A582-4232-92F2-F5663B0F69F2}">
      <dgm:prSet/>
      <dgm:spPr/>
      <dgm:t>
        <a:bodyPr/>
        <a:lstStyle/>
        <a:p>
          <a:endParaRPr lang="es-ES"/>
        </a:p>
      </dgm:t>
    </dgm:pt>
    <dgm:pt modelId="{FC9B3BAA-1BCC-4CE7-B85D-B3B96C9D056C}">
      <dgm:prSet phldrT="[Texto]" custT="1"/>
      <dgm:spPr/>
      <dgm:t>
        <a:bodyPr/>
        <a:lstStyle/>
        <a:p>
          <a:r>
            <a:rPr lang="es-ES_tradnl" sz="2400" b="1" u="sng" dirty="0" smtClean="0"/>
            <a:t>Fuentes Secundarias:</a:t>
          </a:r>
          <a:r>
            <a:rPr lang="es-ES_tradnl" sz="2400" b="1" u="none" dirty="0" smtClean="0"/>
            <a:t> </a:t>
          </a:r>
          <a:r>
            <a:rPr lang="es-ES_tradnl" sz="2400" b="0" u="none" dirty="0" err="1" smtClean="0"/>
            <a:t>Ej</a:t>
          </a:r>
          <a:r>
            <a:rPr lang="es-ES_tradnl" sz="2400" b="0" u="none" dirty="0" smtClean="0"/>
            <a:t>: </a:t>
          </a:r>
          <a:r>
            <a:rPr lang="es-ES_tradnl" sz="2400" dirty="0" smtClean="0"/>
            <a:t>Disposiciones legales, informes de auditoría y otra información del sistema.</a:t>
          </a:r>
          <a:endParaRPr lang="es-ES" sz="2400" dirty="0"/>
        </a:p>
      </dgm:t>
    </dgm:pt>
    <dgm:pt modelId="{B1F80A56-AA80-4203-9AA4-1407B6F9D2F3}" type="parTrans" cxnId="{5C76B901-E5B9-4B5F-9118-54F2C8EAB54F}">
      <dgm:prSet/>
      <dgm:spPr/>
      <dgm:t>
        <a:bodyPr/>
        <a:lstStyle/>
        <a:p>
          <a:endParaRPr lang="es-ES"/>
        </a:p>
      </dgm:t>
    </dgm:pt>
    <dgm:pt modelId="{93612155-2381-45C4-9221-1553E460A653}" type="sibTrans" cxnId="{5C76B901-E5B9-4B5F-9118-54F2C8EAB54F}">
      <dgm:prSet/>
      <dgm:spPr/>
      <dgm:t>
        <a:bodyPr/>
        <a:lstStyle/>
        <a:p>
          <a:endParaRPr lang="es-ES"/>
        </a:p>
      </dgm:t>
    </dgm:pt>
    <dgm:pt modelId="{E4DB6F87-6B15-4BD9-A205-98C14268E72F}" type="pres">
      <dgm:prSet presAssocID="{E2013219-E4ED-48E8-995D-3E58C7C7D5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FBB11860-F73C-4A20-B394-369150D7E458}" type="pres">
      <dgm:prSet presAssocID="{D49FA332-1DB7-4516-BDB1-AE1E5CA5AD9D}" presName="parentText" presStyleLbl="node1" presStyleIdx="0" presStyleCnt="2" custScaleY="73033" custLinFactNeighborX="-169" custLinFactNeighborY="-3670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392432-34BA-4AD1-A91F-02D18137A92D}" type="pres">
      <dgm:prSet presAssocID="{D49FA332-1DB7-4516-BDB1-AE1E5CA5AD9D}" presName="childText" presStyleLbl="revTx" presStyleIdx="0" presStyleCnt="2" custLinFactNeighborY="-79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34D9BC-C5A6-4307-9A5B-9FE80CEDFD69}" type="pres">
      <dgm:prSet presAssocID="{D0321688-E34F-472C-8D70-2907DDD965F3}" presName="parentText" presStyleLbl="node1" presStyleIdx="1" presStyleCnt="2" custScaleY="7282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11E7BE-BC3F-427B-A82B-014392C49C01}" type="pres">
      <dgm:prSet presAssocID="{D0321688-E34F-472C-8D70-2907DDD965F3}" presName="childText" presStyleLbl="revTx" presStyleIdx="1" presStyleCnt="2" custScaleY="1158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9BCCB0-90D7-457F-AFC9-FCCD18E837DC}" type="presOf" srcId="{FC9B3BAA-1BCC-4CE7-B85D-B3B96C9D056C}" destId="{0511E7BE-BC3F-427B-A82B-014392C49C01}" srcOrd="0" destOrd="1" presId="urn:microsoft.com/office/officeart/2005/8/layout/vList2"/>
    <dgm:cxn modelId="{C9208E32-FED7-488C-B63E-F9DF10288E5B}" type="presOf" srcId="{E2013219-E4ED-48E8-995D-3E58C7C7D5D0}" destId="{E4DB6F87-6B15-4BD9-A205-98C14268E72F}" srcOrd="0" destOrd="0" presId="urn:microsoft.com/office/officeart/2005/8/layout/vList2"/>
    <dgm:cxn modelId="{D211F835-3E42-49BB-B4FF-21E6CA44EC75}" type="presOf" srcId="{3E1FA6B3-83D7-47FF-9BFA-B1E1F28AD691}" destId="{0511E7BE-BC3F-427B-A82B-014392C49C01}" srcOrd="0" destOrd="0" presId="urn:microsoft.com/office/officeart/2005/8/layout/vList2"/>
    <dgm:cxn modelId="{322E0E7F-5622-44A3-A919-0FDC9152FE18}" type="presOf" srcId="{B5A509F1-2612-4BAD-8D00-B58DABE14B6D}" destId="{58392432-34BA-4AD1-A91F-02D18137A92D}" srcOrd="0" destOrd="0" presId="urn:microsoft.com/office/officeart/2005/8/layout/vList2"/>
    <dgm:cxn modelId="{5C76B901-E5B9-4B5F-9118-54F2C8EAB54F}" srcId="{D0321688-E34F-472C-8D70-2907DDD965F3}" destId="{FC9B3BAA-1BCC-4CE7-B85D-B3B96C9D056C}" srcOrd="1" destOrd="0" parTransId="{B1F80A56-AA80-4203-9AA4-1407B6F9D2F3}" sibTransId="{93612155-2381-45C4-9221-1553E460A653}"/>
    <dgm:cxn modelId="{5EAB73E8-D587-4E6C-A3D0-AA3114787E3F}" type="presOf" srcId="{D49FA332-1DB7-4516-BDB1-AE1E5CA5AD9D}" destId="{FBB11860-F73C-4A20-B394-369150D7E458}" srcOrd="0" destOrd="0" presId="urn:microsoft.com/office/officeart/2005/8/layout/vList2"/>
    <dgm:cxn modelId="{D3BF87E1-26C0-46E7-A4F0-551B130118C2}" srcId="{E2013219-E4ED-48E8-995D-3E58C7C7D5D0}" destId="{D0321688-E34F-472C-8D70-2907DDD965F3}" srcOrd="1" destOrd="0" parTransId="{7129A179-AED3-4A06-9CE2-90320653DD79}" sibTransId="{883075B8-2D0A-47D4-9B53-B06045ADB542}"/>
    <dgm:cxn modelId="{5D4BC8B3-6B13-451B-8819-3E505CF4BEB3}" srcId="{D49FA332-1DB7-4516-BDB1-AE1E5CA5AD9D}" destId="{B5A509F1-2612-4BAD-8D00-B58DABE14B6D}" srcOrd="0" destOrd="0" parTransId="{0B615AB8-729B-4CE6-9F51-D5E1CF1E02BD}" sibTransId="{285A84E0-0058-4287-919A-68394D5E64D5}"/>
    <dgm:cxn modelId="{DAEBB016-27B9-4129-A69B-6D31A35B9BE8}" type="presOf" srcId="{344F9F12-BF91-4762-9602-6257D60C6BC5}" destId="{58392432-34BA-4AD1-A91F-02D18137A92D}" srcOrd="0" destOrd="1" presId="urn:microsoft.com/office/officeart/2005/8/layout/vList2"/>
    <dgm:cxn modelId="{E8AEF14F-8B78-433B-B1FC-1040082BEEDD}" srcId="{D0321688-E34F-472C-8D70-2907DDD965F3}" destId="{3E1FA6B3-83D7-47FF-9BFA-B1E1F28AD691}" srcOrd="0" destOrd="0" parTransId="{67BF0677-38D3-4121-9A56-7FDCB36329FA}" sibTransId="{21F30F86-4C5B-4FA0-AEC7-1D2EE4BD16FD}"/>
    <dgm:cxn modelId="{DD07CE80-190B-46B6-916D-E120831E2AEF}" srcId="{E2013219-E4ED-48E8-995D-3E58C7C7D5D0}" destId="{D49FA332-1DB7-4516-BDB1-AE1E5CA5AD9D}" srcOrd="0" destOrd="0" parTransId="{B2AFBB32-C906-451D-B31E-8C9324F0F560}" sibTransId="{D3048D8A-0979-4F9D-B1D9-69F4A1C9C19B}"/>
    <dgm:cxn modelId="{14681601-4917-455F-918F-F89B620EEE44}" type="presOf" srcId="{D0321688-E34F-472C-8D70-2907DDD965F3}" destId="{7634D9BC-C5A6-4307-9A5B-9FE80CEDFD69}" srcOrd="0" destOrd="0" presId="urn:microsoft.com/office/officeart/2005/8/layout/vList2"/>
    <dgm:cxn modelId="{D7327A00-A582-4232-92F2-F5663B0F69F2}" srcId="{D49FA332-1DB7-4516-BDB1-AE1E5CA5AD9D}" destId="{344F9F12-BF91-4762-9602-6257D60C6BC5}" srcOrd="1" destOrd="0" parTransId="{184F2D3B-211E-43AB-ACF5-B8D4273D9939}" sibTransId="{01E2583E-4DA9-4704-8422-E4550D3B4DFA}"/>
    <dgm:cxn modelId="{341AAC8B-C110-4834-9F5A-841808B89CC5}" type="presParOf" srcId="{E4DB6F87-6B15-4BD9-A205-98C14268E72F}" destId="{FBB11860-F73C-4A20-B394-369150D7E458}" srcOrd="0" destOrd="0" presId="urn:microsoft.com/office/officeart/2005/8/layout/vList2"/>
    <dgm:cxn modelId="{809277C5-C66E-4CE2-AB6B-07D9DB43571C}" type="presParOf" srcId="{E4DB6F87-6B15-4BD9-A205-98C14268E72F}" destId="{58392432-34BA-4AD1-A91F-02D18137A92D}" srcOrd="1" destOrd="0" presId="urn:microsoft.com/office/officeart/2005/8/layout/vList2"/>
    <dgm:cxn modelId="{7539BD01-92E1-437E-8333-5500DB5F4EE0}" type="presParOf" srcId="{E4DB6F87-6B15-4BD9-A205-98C14268E72F}" destId="{7634D9BC-C5A6-4307-9A5B-9FE80CEDFD69}" srcOrd="2" destOrd="0" presId="urn:microsoft.com/office/officeart/2005/8/layout/vList2"/>
    <dgm:cxn modelId="{32D9C681-07F2-4042-9795-97136AF30EF5}" type="presParOf" srcId="{E4DB6F87-6B15-4BD9-A205-98C14268E72F}" destId="{0511E7BE-BC3F-427B-A82B-014392C49C0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3F0FD7-D682-4F32-9FFA-B6F92F55A4E8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8F3090E2-A4C5-4C45-A237-DF808B6D20CC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EFICACIA</a:t>
          </a:r>
          <a:endParaRPr lang="es-BO" sz="1800" b="1" dirty="0">
            <a:solidFill>
              <a:schemeClr val="tx1"/>
            </a:solidFill>
          </a:endParaRPr>
        </a:p>
      </dgm:t>
    </dgm:pt>
    <dgm:pt modelId="{8355ABC4-162E-406D-AF81-9D75A97B2FFA}" type="parTrans" cxnId="{77F0F054-04A1-4E3A-8865-2A6798880D73}">
      <dgm:prSet/>
      <dgm:spPr/>
      <dgm:t>
        <a:bodyPr/>
        <a:lstStyle/>
        <a:p>
          <a:endParaRPr lang="es-BO"/>
        </a:p>
      </dgm:t>
    </dgm:pt>
    <dgm:pt modelId="{2218A6A6-DC2D-485D-9912-4B0D8D2C6E4B}" type="sibTrans" cxnId="{77F0F054-04A1-4E3A-8865-2A6798880D73}">
      <dgm:prSet/>
      <dgm:spPr/>
      <dgm:t>
        <a:bodyPr/>
        <a:lstStyle/>
        <a:p>
          <a:endParaRPr lang="es-BO"/>
        </a:p>
      </dgm:t>
    </dgm:pt>
    <dgm:pt modelId="{B3479033-557E-4FEC-A165-AD2C92C007CE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IDH</a:t>
          </a:r>
          <a:r>
            <a:rPr lang="es-BO" sz="1800" dirty="0" smtClean="0"/>
            <a:t> </a:t>
          </a:r>
          <a:endParaRPr lang="es-BO" sz="1800" b="0" dirty="0"/>
        </a:p>
      </dgm:t>
    </dgm:pt>
    <dgm:pt modelId="{3A42A3C6-35CF-4BF1-BD58-FE05B636867B}" type="parTrans" cxnId="{3760E5A2-E4FC-4875-9005-5DADD550E044}">
      <dgm:prSet/>
      <dgm:spPr/>
      <dgm:t>
        <a:bodyPr/>
        <a:lstStyle/>
        <a:p>
          <a:endParaRPr lang="es-BO"/>
        </a:p>
      </dgm:t>
    </dgm:pt>
    <dgm:pt modelId="{A541F410-EB42-4B39-A5B0-DC2DB0BBF28A}" type="sibTrans" cxnId="{3760E5A2-E4FC-4875-9005-5DADD550E044}">
      <dgm:prSet/>
      <dgm:spPr/>
      <dgm:t>
        <a:bodyPr/>
        <a:lstStyle/>
        <a:p>
          <a:endParaRPr lang="es-BO"/>
        </a:p>
      </dgm:t>
    </dgm:pt>
    <dgm:pt modelId="{8A6B4015-D157-49E6-B19B-FBA5BE440E84}">
      <dgm:prSet phldrT="[Texto]" custT="1"/>
      <dgm:spPr/>
      <dgm:t>
        <a:bodyPr/>
        <a:lstStyle/>
        <a:p>
          <a:r>
            <a:rPr lang="es-BO" sz="2600" dirty="0" smtClean="0"/>
            <a:t>Impuesto aplicado a la producción de hidrocarburos.</a:t>
          </a:r>
          <a:endParaRPr lang="es-BO" sz="2600" dirty="0"/>
        </a:p>
      </dgm:t>
    </dgm:pt>
    <dgm:pt modelId="{51217002-F16C-4C79-B0FF-05BC5FE0D26A}" type="parTrans" cxnId="{C7A7D825-75FD-4717-B1BE-164376B96B7C}">
      <dgm:prSet/>
      <dgm:spPr/>
      <dgm:t>
        <a:bodyPr/>
        <a:lstStyle/>
        <a:p>
          <a:endParaRPr lang="es-BO"/>
        </a:p>
      </dgm:t>
    </dgm:pt>
    <dgm:pt modelId="{7E3C1500-E6B9-42FE-9D07-203D09AFFF95}" type="sibTrans" cxnId="{C7A7D825-75FD-4717-B1BE-164376B96B7C}">
      <dgm:prSet/>
      <dgm:spPr/>
      <dgm:t>
        <a:bodyPr/>
        <a:lstStyle/>
        <a:p>
          <a:endParaRPr lang="es-BO"/>
        </a:p>
      </dgm:t>
    </dgm:pt>
    <dgm:pt modelId="{B5DEF201-AAAB-4EDB-9850-E809C2A74B6C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PLAN DE INVERSIÓN DE “IDH”</a:t>
          </a:r>
          <a:endParaRPr lang="es-BO" sz="1800" b="1" dirty="0">
            <a:solidFill>
              <a:schemeClr val="tx1"/>
            </a:solidFill>
          </a:endParaRPr>
        </a:p>
      </dgm:t>
    </dgm:pt>
    <dgm:pt modelId="{13337CB4-0C4D-4779-B0EB-138243F76166}" type="parTrans" cxnId="{97B5682E-3C9A-4862-BBD5-88B8C8DC8AE1}">
      <dgm:prSet/>
      <dgm:spPr/>
      <dgm:t>
        <a:bodyPr/>
        <a:lstStyle/>
        <a:p>
          <a:endParaRPr lang="es-BO"/>
        </a:p>
      </dgm:t>
    </dgm:pt>
    <dgm:pt modelId="{A93EF23D-B6B2-43A1-90A7-2620C47E6DB5}" type="sibTrans" cxnId="{97B5682E-3C9A-4862-BBD5-88B8C8DC8AE1}">
      <dgm:prSet/>
      <dgm:spPr/>
      <dgm:t>
        <a:bodyPr/>
        <a:lstStyle/>
        <a:p>
          <a:endParaRPr lang="es-BO"/>
        </a:p>
      </dgm:t>
    </dgm:pt>
    <dgm:pt modelId="{F0993368-14AE-4609-AE9F-553AAD1955A4}">
      <dgm:prSet phldrT="[Texto]" custT="1"/>
      <dgm:spPr/>
      <dgm:t>
        <a:bodyPr/>
        <a:lstStyle/>
        <a:p>
          <a:r>
            <a:rPr lang="es-BO" sz="2600" dirty="0" smtClean="0"/>
            <a:t>Documento donde se detallan los proyectos a ejecutar.</a:t>
          </a:r>
          <a:endParaRPr lang="es-BO" sz="2600" dirty="0"/>
        </a:p>
      </dgm:t>
    </dgm:pt>
    <dgm:pt modelId="{48507C24-47E5-4E24-94D5-557144E1C61F}" type="parTrans" cxnId="{89CC51A0-D6C8-4640-935F-E0F7E78EA03B}">
      <dgm:prSet/>
      <dgm:spPr/>
      <dgm:t>
        <a:bodyPr/>
        <a:lstStyle/>
        <a:p>
          <a:endParaRPr lang="es-BO"/>
        </a:p>
      </dgm:t>
    </dgm:pt>
    <dgm:pt modelId="{35B240A3-BA28-4346-AB28-DAE6763AAB6E}" type="sibTrans" cxnId="{89CC51A0-D6C8-4640-935F-E0F7E78EA03B}">
      <dgm:prSet/>
      <dgm:spPr/>
      <dgm:t>
        <a:bodyPr/>
        <a:lstStyle/>
        <a:p>
          <a:endParaRPr lang="es-BO"/>
        </a:p>
      </dgm:t>
    </dgm:pt>
    <dgm:pt modelId="{731D961F-7386-4387-9AD6-0BEDB5441E48}">
      <dgm:prSet phldrT="[Texto]" custT="1"/>
      <dgm:spPr/>
      <dgm:t>
        <a:bodyPr/>
        <a:lstStyle/>
        <a:p>
          <a:r>
            <a:rPr lang="es-BO" sz="2600" dirty="0" smtClean="0"/>
            <a:t>Indicador de cumplimiento de los objetivos y metas.</a:t>
          </a:r>
          <a:endParaRPr lang="es-BO" sz="2600" dirty="0"/>
        </a:p>
      </dgm:t>
    </dgm:pt>
    <dgm:pt modelId="{2587B7FB-F905-4D00-A1C7-529C96442158}" type="sibTrans" cxnId="{3BE816E2-8705-4996-8160-C522DA9E6E9D}">
      <dgm:prSet/>
      <dgm:spPr/>
      <dgm:t>
        <a:bodyPr/>
        <a:lstStyle/>
        <a:p>
          <a:endParaRPr lang="es-BO"/>
        </a:p>
      </dgm:t>
    </dgm:pt>
    <dgm:pt modelId="{27463D52-65DD-4520-891D-013BC473CB10}" type="parTrans" cxnId="{3BE816E2-8705-4996-8160-C522DA9E6E9D}">
      <dgm:prSet/>
      <dgm:spPr/>
      <dgm:t>
        <a:bodyPr/>
        <a:lstStyle/>
        <a:p>
          <a:endParaRPr lang="es-BO"/>
        </a:p>
      </dgm:t>
    </dgm:pt>
    <dgm:pt modelId="{DFEBA730-28B8-4B60-9CA2-CE6EF467B385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PROGRAMA DE OPERACIONES ANUAL - POA</a:t>
          </a:r>
          <a:endParaRPr lang="es-BO" sz="1800" b="1" dirty="0">
            <a:solidFill>
              <a:schemeClr val="tx1"/>
            </a:solidFill>
          </a:endParaRPr>
        </a:p>
      </dgm:t>
    </dgm:pt>
    <dgm:pt modelId="{DD4E9873-0235-414E-87AE-384179AE58E7}" type="parTrans" cxnId="{79F470BE-48E7-403C-A72C-B085C1A17297}">
      <dgm:prSet/>
      <dgm:spPr/>
      <dgm:t>
        <a:bodyPr/>
        <a:lstStyle/>
        <a:p>
          <a:endParaRPr lang="es-ES"/>
        </a:p>
      </dgm:t>
    </dgm:pt>
    <dgm:pt modelId="{827DE96A-E295-4775-ACD7-8369D0BDED8F}" type="sibTrans" cxnId="{79F470BE-48E7-403C-A72C-B085C1A17297}">
      <dgm:prSet/>
      <dgm:spPr/>
      <dgm:t>
        <a:bodyPr/>
        <a:lstStyle/>
        <a:p>
          <a:endParaRPr lang="es-ES"/>
        </a:p>
      </dgm:t>
    </dgm:pt>
    <dgm:pt modelId="{5264FBBC-C2CF-4726-9ADD-DC3479E26C75}">
      <dgm:prSet phldrT="[Texto]" custT="1"/>
      <dgm:spPr/>
      <dgm:t>
        <a:bodyPr/>
        <a:lstStyle/>
        <a:p>
          <a:pPr algn="just"/>
          <a:r>
            <a:rPr lang="es-BO" sz="2600" b="0" dirty="0" smtClean="0">
              <a:solidFill>
                <a:schemeClr val="tx1"/>
              </a:solidFill>
            </a:rPr>
            <a:t>Plan donde se establecen los objetivos de gestión, metas, recursos, plazos y otros.</a:t>
          </a:r>
          <a:endParaRPr lang="es-BO" sz="2600" b="0" dirty="0">
            <a:solidFill>
              <a:schemeClr val="tx1"/>
            </a:solidFill>
          </a:endParaRPr>
        </a:p>
      </dgm:t>
    </dgm:pt>
    <dgm:pt modelId="{040377D3-2980-439C-A042-334053C99D58}" type="parTrans" cxnId="{1279F68F-E9A3-4539-832F-816CE8977A8A}">
      <dgm:prSet/>
      <dgm:spPr/>
      <dgm:t>
        <a:bodyPr/>
        <a:lstStyle/>
        <a:p>
          <a:endParaRPr lang="es-ES"/>
        </a:p>
      </dgm:t>
    </dgm:pt>
    <dgm:pt modelId="{2F488016-761D-4ADD-A8D5-15AC2BB3738C}" type="sibTrans" cxnId="{1279F68F-E9A3-4539-832F-816CE8977A8A}">
      <dgm:prSet/>
      <dgm:spPr/>
      <dgm:t>
        <a:bodyPr/>
        <a:lstStyle/>
        <a:p>
          <a:endParaRPr lang="es-ES"/>
        </a:p>
      </dgm:t>
    </dgm:pt>
    <dgm:pt modelId="{A28D258C-20C1-4EC4-8800-B5892E7EA46A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COMPETENCIAS </a:t>
          </a:r>
          <a:endParaRPr lang="es-BO" sz="1800" dirty="0">
            <a:solidFill>
              <a:schemeClr val="tx1"/>
            </a:solidFill>
          </a:endParaRPr>
        </a:p>
      </dgm:t>
    </dgm:pt>
    <dgm:pt modelId="{09694D18-AA40-4DDC-858B-62ED512F7554}" type="parTrans" cxnId="{68FE4E07-31CF-4F49-8C7A-F25DB5EB3371}">
      <dgm:prSet/>
      <dgm:spPr/>
      <dgm:t>
        <a:bodyPr/>
        <a:lstStyle/>
        <a:p>
          <a:endParaRPr lang="es-ES"/>
        </a:p>
      </dgm:t>
    </dgm:pt>
    <dgm:pt modelId="{0EBA6756-12EF-4975-BEFE-0B4254C0ACF5}" type="sibTrans" cxnId="{68FE4E07-31CF-4F49-8C7A-F25DB5EB3371}">
      <dgm:prSet/>
      <dgm:spPr/>
      <dgm:t>
        <a:bodyPr/>
        <a:lstStyle/>
        <a:p>
          <a:endParaRPr lang="es-ES"/>
        </a:p>
      </dgm:t>
    </dgm:pt>
    <dgm:pt modelId="{18296F8A-4F50-43D7-A030-736EE17D5D2E}">
      <dgm:prSet phldrT="[Texto]" custT="1"/>
      <dgm:spPr/>
      <dgm:t>
        <a:bodyPr/>
        <a:lstStyle/>
        <a:p>
          <a:r>
            <a:rPr lang="es-BO" sz="2600" b="0" dirty="0" smtClean="0"/>
            <a:t>Actividades específicas asignadas a una entidad. </a:t>
          </a:r>
          <a:endParaRPr lang="es-BO" sz="2600" b="0" dirty="0"/>
        </a:p>
      </dgm:t>
    </dgm:pt>
    <dgm:pt modelId="{0475DED3-10A7-4D21-A2A2-1C3FEE59EA06}" type="parTrans" cxnId="{FDAC23D9-95FD-4A88-94A8-9A3C03C5A260}">
      <dgm:prSet/>
      <dgm:spPr/>
      <dgm:t>
        <a:bodyPr/>
        <a:lstStyle/>
        <a:p>
          <a:endParaRPr lang="es-ES"/>
        </a:p>
      </dgm:t>
    </dgm:pt>
    <dgm:pt modelId="{C5551AB8-65A0-42CB-9541-A46B0990109B}" type="sibTrans" cxnId="{FDAC23D9-95FD-4A88-94A8-9A3C03C5A260}">
      <dgm:prSet/>
      <dgm:spPr/>
      <dgm:t>
        <a:bodyPr/>
        <a:lstStyle/>
        <a:p>
          <a:endParaRPr lang="es-ES"/>
        </a:p>
      </dgm:t>
    </dgm:pt>
    <dgm:pt modelId="{EEF87615-544E-4623-B17E-E4974828FCE9}" type="pres">
      <dgm:prSet presAssocID="{143F0FD7-D682-4F32-9FFA-B6F92F55A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D4178E-2F60-4017-8C9E-0E0297C5362B}" type="pres">
      <dgm:prSet presAssocID="{DFEBA730-28B8-4B60-9CA2-CE6EF467B385}" presName="linNode" presStyleCnt="0"/>
      <dgm:spPr/>
    </dgm:pt>
    <dgm:pt modelId="{48D59AAA-541F-40B7-A65F-58E2D3AB413E}" type="pres">
      <dgm:prSet presAssocID="{DFEBA730-28B8-4B60-9CA2-CE6EF467B385}" presName="parentText" presStyleLbl="node1" presStyleIdx="0" presStyleCnt="5" custScaleY="12196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E41BB5-E60C-462A-AE2D-1F96174277D5}" type="pres">
      <dgm:prSet presAssocID="{DFEBA730-28B8-4B60-9CA2-CE6EF467B385}" presName="descendantText" presStyleLbl="alignAccFollowNode1" presStyleIdx="0" presStyleCnt="5" custScaleY="1483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B6BA2E-15A8-4FA3-A535-7EF786847688}" type="pres">
      <dgm:prSet presAssocID="{827DE96A-E295-4775-ACD7-8369D0BDED8F}" presName="sp" presStyleCnt="0"/>
      <dgm:spPr/>
    </dgm:pt>
    <dgm:pt modelId="{8BB611EF-4925-482D-90CC-EA2999B036FF}" type="pres">
      <dgm:prSet presAssocID="{A28D258C-20C1-4EC4-8800-B5892E7EA46A}" presName="linNode" presStyleCnt="0"/>
      <dgm:spPr/>
    </dgm:pt>
    <dgm:pt modelId="{80BA73D2-1CDC-496F-81BF-C72AAD7B9439}" type="pres">
      <dgm:prSet presAssocID="{A28D258C-20C1-4EC4-8800-B5892E7EA46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E55369-2A20-4248-B0A0-8A464637ADFF}" type="pres">
      <dgm:prSet presAssocID="{A28D258C-20C1-4EC4-8800-B5892E7EA46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7744AD-A8B1-4D3F-9FF7-3EBB924EE887}" type="pres">
      <dgm:prSet presAssocID="{0EBA6756-12EF-4975-BEFE-0B4254C0ACF5}" presName="sp" presStyleCnt="0"/>
      <dgm:spPr/>
    </dgm:pt>
    <dgm:pt modelId="{0FD7BCEA-3C99-4E4D-9A96-EF1CF5FA4CED}" type="pres">
      <dgm:prSet presAssocID="{8F3090E2-A4C5-4C45-A237-DF808B6D20CC}" presName="linNode" presStyleCnt="0"/>
      <dgm:spPr/>
    </dgm:pt>
    <dgm:pt modelId="{D7761D6A-4EC0-48E6-8C8E-91813518593B}" type="pres">
      <dgm:prSet presAssocID="{8F3090E2-A4C5-4C45-A237-DF808B6D20C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84E6E-9E61-421F-BEE1-B91319F7C024}" type="pres">
      <dgm:prSet presAssocID="{8F3090E2-A4C5-4C45-A237-DF808B6D20C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DEF4C1-11C9-428A-A9C9-BD2C2250BBCA}" type="pres">
      <dgm:prSet presAssocID="{2218A6A6-DC2D-485D-9912-4B0D8D2C6E4B}" presName="sp" presStyleCnt="0"/>
      <dgm:spPr/>
    </dgm:pt>
    <dgm:pt modelId="{1F02065F-2A0C-43A7-B57C-C3FD1B2A4059}" type="pres">
      <dgm:prSet presAssocID="{B3479033-557E-4FEC-A165-AD2C92C007CE}" presName="linNode" presStyleCnt="0"/>
      <dgm:spPr/>
    </dgm:pt>
    <dgm:pt modelId="{107995CB-589B-4180-9F9C-7C0DB2EE4178}" type="pres">
      <dgm:prSet presAssocID="{B3479033-557E-4FEC-A165-AD2C92C007C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1A52D4-8375-4C34-809B-A7A9245FC07C}" type="pres">
      <dgm:prSet presAssocID="{B3479033-557E-4FEC-A165-AD2C92C007C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EE56B6-1CA3-497F-BE1E-C7173A6F5CE0}" type="pres">
      <dgm:prSet presAssocID="{A541F410-EB42-4B39-A5B0-DC2DB0BBF28A}" presName="sp" presStyleCnt="0"/>
      <dgm:spPr/>
    </dgm:pt>
    <dgm:pt modelId="{6F6C1129-736A-48FC-8E8D-A20FBE7666E7}" type="pres">
      <dgm:prSet presAssocID="{B5DEF201-AAAB-4EDB-9850-E809C2A74B6C}" presName="linNode" presStyleCnt="0"/>
      <dgm:spPr/>
    </dgm:pt>
    <dgm:pt modelId="{11EB5505-B3F4-457B-88A7-895FEE59C47B}" type="pres">
      <dgm:prSet presAssocID="{B5DEF201-AAAB-4EDB-9850-E809C2A74B6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F9BB85-4835-4D05-8F0F-9641C76BCDD0}" type="pres">
      <dgm:prSet presAssocID="{B5DEF201-AAAB-4EDB-9850-E809C2A74B6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894CD09-F275-441F-83EA-77AFFA0DB747}" type="presOf" srcId="{18296F8A-4F50-43D7-A030-736EE17D5D2E}" destId="{55E55369-2A20-4248-B0A0-8A464637ADFF}" srcOrd="0" destOrd="0" presId="urn:microsoft.com/office/officeart/2005/8/layout/vList5"/>
    <dgm:cxn modelId="{96111B7C-A46C-4DBC-AC4B-A98829ECEE12}" type="presOf" srcId="{8F3090E2-A4C5-4C45-A237-DF808B6D20CC}" destId="{D7761D6A-4EC0-48E6-8C8E-91813518593B}" srcOrd="0" destOrd="0" presId="urn:microsoft.com/office/officeart/2005/8/layout/vList5"/>
    <dgm:cxn modelId="{927A142E-F403-454D-83AA-1A61D4358081}" type="presOf" srcId="{B5DEF201-AAAB-4EDB-9850-E809C2A74B6C}" destId="{11EB5505-B3F4-457B-88A7-895FEE59C47B}" srcOrd="0" destOrd="0" presId="urn:microsoft.com/office/officeart/2005/8/layout/vList5"/>
    <dgm:cxn modelId="{C7A7D825-75FD-4717-B1BE-164376B96B7C}" srcId="{B3479033-557E-4FEC-A165-AD2C92C007CE}" destId="{8A6B4015-D157-49E6-B19B-FBA5BE440E84}" srcOrd="0" destOrd="0" parTransId="{51217002-F16C-4C79-B0FF-05BC5FE0D26A}" sibTransId="{7E3C1500-E6B9-42FE-9D07-203D09AFFF95}"/>
    <dgm:cxn modelId="{7C9CA2E9-0586-44A7-933F-04E9BC1F0420}" type="presOf" srcId="{5264FBBC-C2CF-4726-9ADD-DC3479E26C75}" destId="{22E41BB5-E60C-462A-AE2D-1F96174277D5}" srcOrd="0" destOrd="0" presId="urn:microsoft.com/office/officeart/2005/8/layout/vList5"/>
    <dgm:cxn modelId="{FDAC23D9-95FD-4A88-94A8-9A3C03C5A260}" srcId="{A28D258C-20C1-4EC4-8800-B5892E7EA46A}" destId="{18296F8A-4F50-43D7-A030-736EE17D5D2E}" srcOrd="0" destOrd="0" parTransId="{0475DED3-10A7-4D21-A2A2-1C3FEE59EA06}" sibTransId="{C5551AB8-65A0-42CB-9541-A46B0990109B}"/>
    <dgm:cxn modelId="{79F470BE-48E7-403C-A72C-B085C1A17297}" srcId="{143F0FD7-D682-4F32-9FFA-B6F92F55A4E8}" destId="{DFEBA730-28B8-4B60-9CA2-CE6EF467B385}" srcOrd="0" destOrd="0" parTransId="{DD4E9873-0235-414E-87AE-384179AE58E7}" sibTransId="{827DE96A-E295-4775-ACD7-8369D0BDED8F}"/>
    <dgm:cxn modelId="{78EF9C4B-A6D6-4780-9BE0-AE7EAE566FAE}" type="presOf" srcId="{DFEBA730-28B8-4B60-9CA2-CE6EF467B385}" destId="{48D59AAA-541F-40B7-A65F-58E2D3AB413E}" srcOrd="0" destOrd="0" presId="urn:microsoft.com/office/officeart/2005/8/layout/vList5"/>
    <dgm:cxn modelId="{40AE1F45-E377-4AE8-AFEC-73E2160C7060}" type="presOf" srcId="{143F0FD7-D682-4F32-9FFA-B6F92F55A4E8}" destId="{EEF87615-544E-4623-B17E-E4974828FCE9}" srcOrd="0" destOrd="0" presId="urn:microsoft.com/office/officeart/2005/8/layout/vList5"/>
    <dgm:cxn modelId="{89CC51A0-D6C8-4640-935F-E0F7E78EA03B}" srcId="{B5DEF201-AAAB-4EDB-9850-E809C2A74B6C}" destId="{F0993368-14AE-4609-AE9F-553AAD1955A4}" srcOrd="0" destOrd="0" parTransId="{48507C24-47E5-4E24-94D5-557144E1C61F}" sibTransId="{35B240A3-BA28-4346-AB28-DAE6763AAB6E}"/>
    <dgm:cxn modelId="{A6BA438B-2923-4449-A3DD-D2009D55DAFD}" type="presOf" srcId="{F0993368-14AE-4609-AE9F-553AAD1955A4}" destId="{DBF9BB85-4835-4D05-8F0F-9641C76BCDD0}" srcOrd="0" destOrd="0" presId="urn:microsoft.com/office/officeart/2005/8/layout/vList5"/>
    <dgm:cxn modelId="{5D10B784-F0B3-4FD7-8B6C-535E4BF6B8C1}" type="presOf" srcId="{731D961F-7386-4387-9AD6-0BEDB5441E48}" destId="{F1D84E6E-9E61-421F-BEE1-B91319F7C024}" srcOrd="0" destOrd="0" presId="urn:microsoft.com/office/officeart/2005/8/layout/vList5"/>
    <dgm:cxn modelId="{1279F68F-E9A3-4539-832F-816CE8977A8A}" srcId="{DFEBA730-28B8-4B60-9CA2-CE6EF467B385}" destId="{5264FBBC-C2CF-4726-9ADD-DC3479E26C75}" srcOrd="0" destOrd="0" parTransId="{040377D3-2980-439C-A042-334053C99D58}" sibTransId="{2F488016-761D-4ADD-A8D5-15AC2BB3738C}"/>
    <dgm:cxn modelId="{68FE4E07-31CF-4F49-8C7A-F25DB5EB3371}" srcId="{143F0FD7-D682-4F32-9FFA-B6F92F55A4E8}" destId="{A28D258C-20C1-4EC4-8800-B5892E7EA46A}" srcOrd="1" destOrd="0" parTransId="{09694D18-AA40-4DDC-858B-62ED512F7554}" sibTransId="{0EBA6756-12EF-4975-BEFE-0B4254C0ACF5}"/>
    <dgm:cxn modelId="{3760E5A2-E4FC-4875-9005-5DADD550E044}" srcId="{143F0FD7-D682-4F32-9FFA-B6F92F55A4E8}" destId="{B3479033-557E-4FEC-A165-AD2C92C007CE}" srcOrd="3" destOrd="0" parTransId="{3A42A3C6-35CF-4BF1-BD58-FE05B636867B}" sibTransId="{A541F410-EB42-4B39-A5B0-DC2DB0BBF28A}"/>
    <dgm:cxn modelId="{3BE816E2-8705-4996-8160-C522DA9E6E9D}" srcId="{8F3090E2-A4C5-4C45-A237-DF808B6D20CC}" destId="{731D961F-7386-4387-9AD6-0BEDB5441E48}" srcOrd="0" destOrd="0" parTransId="{27463D52-65DD-4520-891D-013BC473CB10}" sibTransId="{2587B7FB-F905-4D00-A1C7-529C96442158}"/>
    <dgm:cxn modelId="{60BBBB01-151B-4CBB-93C0-45B50C4E3F8D}" type="presOf" srcId="{B3479033-557E-4FEC-A165-AD2C92C007CE}" destId="{107995CB-589B-4180-9F9C-7C0DB2EE4178}" srcOrd="0" destOrd="0" presId="urn:microsoft.com/office/officeart/2005/8/layout/vList5"/>
    <dgm:cxn modelId="{F3F3C03D-46C5-427C-BF3E-FB01A45D9656}" type="presOf" srcId="{8A6B4015-D157-49E6-B19B-FBA5BE440E84}" destId="{281A52D4-8375-4C34-809B-A7A9245FC07C}" srcOrd="0" destOrd="0" presId="urn:microsoft.com/office/officeart/2005/8/layout/vList5"/>
    <dgm:cxn modelId="{E0A3A0D2-3482-4EA1-86AF-52DFB5F4309B}" type="presOf" srcId="{A28D258C-20C1-4EC4-8800-B5892E7EA46A}" destId="{80BA73D2-1CDC-496F-81BF-C72AAD7B9439}" srcOrd="0" destOrd="0" presId="urn:microsoft.com/office/officeart/2005/8/layout/vList5"/>
    <dgm:cxn modelId="{97B5682E-3C9A-4862-BBD5-88B8C8DC8AE1}" srcId="{143F0FD7-D682-4F32-9FFA-B6F92F55A4E8}" destId="{B5DEF201-AAAB-4EDB-9850-E809C2A74B6C}" srcOrd="4" destOrd="0" parTransId="{13337CB4-0C4D-4779-B0EB-138243F76166}" sibTransId="{A93EF23D-B6B2-43A1-90A7-2620C47E6DB5}"/>
    <dgm:cxn modelId="{77F0F054-04A1-4E3A-8865-2A6798880D73}" srcId="{143F0FD7-D682-4F32-9FFA-B6F92F55A4E8}" destId="{8F3090E2-A4C5-4C45-A237-DF808B6D20CC}" srcOrd="2" destOrd="0" parTransId="{8355ABC4-162E-406D-AF81-9D75A97B2FFA}" sibTransId="{2218A6A6-DC2D-485D-9912-4B0D8D2C6E4B}"/>
    <dgm:cxn modelId="{00B112C2-6353-49E5-A034-58ACBB30E141}" type="presParOf" srcId="{EEF87615-544E-4623-B17E-E4974828FCE9}" destId="{01D4178E-2F60-4017-8C9E-0E0297C5362B}" srcOrd="0" destOrd="0" presId="urn:microsoft.com/office/officeart/2005/8/layout/vList5"/>
    <dgm:cxn modelId="{4FA2F211-9072-44B7-A30B-82C361E8BAF9}" type="presParOf" srcId="{01D4178E-2F60-4017-8C9E-0E0297C5362B}" destId="{48D59AAA-541F-40B7-A65F-58E2D3AB413E}" srcOrd="0" destOrd="0" presId="urn:microsoft.com/office/officeart/2005/8/layout/vList5"/>
    <dgm:cxn modelId="{BC5C337F-4F42-459D-8A09-78D4775F9A23}" type="presParOf" srcId="{01D4178E-2F60-4017-8C9E-0E0297C5362B}" destId="{22E41BB5-E60C-462A-AE2D-1F96174277D5}" srcOrd="1" destOrd="0" presId="urn:microsoft.com/office/officeart/2005/8/layout/vList5"/>
    <dgm:cxn modelId="{D1D2E8F7-95A6-48A3-AA6E-CF164234500C}" type="presParOf" srcId="{EEF87615-544E-4623-B17E-E4974828FCE9}" destId="{EEB6BA2E-15A8-4FA3-A535-7EF786847688}" srcOrd="1" destOrd="0" presId="urn:microsoft.com/office/officeart/2005/8/layout/vList5"/>
    <dgm:cxn modelId="{B0E99A53-3BA7-400D-83C2-E230F29AE45E}" type="presParOf" srcId="{EEF87615-544E-4623-B17E-E4974828FCE9}" destId="{8BB611EF-4925-482D-90CC-EA2999B036FF}" srcOrd="2" destOrd="0" presId="urn:microsoft.com/office/officeart/2005/8/layout/vList5"/>
    <dgm:cxn modelId="{F473AF1E-55AF-4F2C-B940-3B05847D708C}" type="presParOf" srcId="{8BB611EF-4925-482D-90CC-EA2999B036FF}" destId="{80BA73D2-1CDC-496F-81BF-C72AAD7B9439}" srcOrd="0" destOrd="0" presId="urn:microsoft.com/office/officeart/2005/8/layout/vList5"/>
    <dgm:cxn modelId="{F7C5B304-7134-45E5-A980-8F06D925BCEA}" type="presParOf" srcId="{8BB611EF-4925-482D-90CC-EA2999B036FF}" destId="{55E55369-2A20-4248-B0A0-8A464637ADFF}" srcOrd="1" destOrd="0" presId="urn:microsoft.com/office/officeart/2005/8/layout/vList5"/>
    <dgm:cxn modelId="{3451DDD0-8CAD-42C9-A8E8-25FB71B85FE1}" type="presParOf" srcId="{EEF87615-544E-4623-B17E-E4974828FCE9}" destId="{567744AD-A8B1-4D3F-9FF7-3EBB924EE887}" srcOrd="3" destOrd="0" presId="urn:microsoft.com/office/officeart/2005/8/layout/vList5"/>
    <dgm:cxn modelId="{E03F1B47-25C6-4E85-840B-8EE981F481DF}" type="presParOf" srcId="{EEF87615-544E-4623-B17E-E4974828FCE9}" destId="{0FD7BCEA-3C99-4E4D-9A96-EF1CF5FA4CED}" srcOrd="4" destOrd="0" presId="urn:microsoft.com/office/officeart/2005/8/layout/vList5"/>
    <dgm:cxn modelId="{25B06A16-E585-4C8B-99D9-1090F695CFA5}" type="presParOf" srcId="{0FD7BCEA-3C99-4E4D-9A96-EF1CF5FA4CED}" destId="{D7761D6A-4EC0-48E6-8C8E-91813518593B}" srcOrd="0" destOrd="0" presId="urn:microsoft.com/office/officeart/2005/8/layout/vList5"/>
    <dgm:cxn modelId="{C569150D-128E-457D-9FF3-FD1206B3CA50}" type="presParOf" srcId="{0FD7BCEA-3C99-4E4D-9A96-EF1CF5FA4CED}" destId="{F1D84E6E-9E61-421F-BEE1-B91319F7C024}" srcOrd="1" destOrd="0" presId="urn:microsoft.com/office/officeart/2005/8/layout/vList5"/>
    <dgm:cxn modelId="{B4C4B272-9580-4AD8-9CAC-E26D4A009CC2}" type="presParOf" srcId="{EEF87615-544E-4623-B17E-E4974828FCE9}" destId="{CBDEF4C1-11C9-428A-A9C9-BD2C2250BBCA}" srcOrd="5" destOrd="0" presId="urn:microsoft.com/office/officeart/2005/8/layout/vList5"/>
    <dgm:cxn modelId="{7AB453E4-E0D0-40EC-922E-296EE9DA042F}" type="presParOf" srcId="{EEF87615-544E-4623-B17E-E4974828FCE9}" destId="{1F02065F-2A0C-43A7-B57C-C3FD1B2A4059}" srcOrd="6" destOrd="0" presId="urn:microsoft.com/office/officeart/2005/8/layout/vList5"/>
    <dgm:cxn modelId="{5AF2E8AE-FB98-40AB-B20F-CEBD84803444}" type="presParOf" srcId="{1F02065F-2A0C-43A7-B57C-C3FD1B2A4059}" destId="{107995CB-589B-4180-9F9C-7C0DB2EE4178}" srcOrd="0" destOrd="0" presId="urn:microsoft.com/office/officeart/2005/8/layout/vList5"/>
    <dgm:cxn modelId="{350CFD4B-49A2-4CE5-9284-B987AC0C444C}" type="presParOf" srcId="{1F02065F-2A0C-43A7-B57C-C3FD1B2A4059}" destId="{281A52D4-8375-4C34-809B-A7A9245FC07C}" srcOrd="1" destOrd="0" presId="urn:microsoft.com/office/officeart/2005/8/layout/vList5"/>
    <dgm:cxn modelId="{9E313E4A-C387-46F4-9B15-95E3930C686D}" type="presParOf" srcId="{EEF87615-544E-4623-B17E-E4974828FCE9}" destId="{37EE56B6-1CA3-497F-BE1E-C7173A6F5CE0}" srcOrd="7" destOrd="0" presId="urn:microsoft.com/office/officeart/2005/8/layout/vList5"/>
    <dgm:cxn modelId="{138BE533-C615-4378-AF24-D77CFF24FFC1}" type="presParOf" srcId="{EEF87615-544E-4623-B17E-E4974828FCE9}" destId="{6F6C1129-736A-48FC-8E8D-A20FBE7666E7}" srcOrd="8" destOrd="0" presId="urn:microsoft.com/office/officeart/2005/8/layout/vList5"/>
    <dgm:cxn modelId="{F3E62E1A-5F10-4942-A360-3C3734A3906D}" type="presParOf" srcId="{6F6C1129-736A-48FC-8E8D-A20FBE7666E7}" destId="{11EB5505-B3F4-457B-88A7-895FEE59C47B}" srcOrd="0" destOrd="0" presId="urn:microsoft.com/office/officeart/2005/8/layout/vList5"/>
    <dgm:cxn modelId="{F9BF71F1-8AED-4D3E-B577-EED9253FEDEB}" type="presParOf" srcId="{6F6C1129-736A-48FC-8E8D-A20FBE7666E7}" destId="{DBF9BB85-4835-4D05-8F0F-9641C76BCD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3B0660-55EE-4459-A13F-6EE6FF85E06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24BC6FD7-724D-4D33-AEDA-5F93406B69B1}">
      <dgm:prSet phldrT="[Texto]" custT="1"/>
      <dgm:spPr/>
      <dgm:t>
        <a:bodyPr/>
        <a:lstStyle/>
        <a:p>
          <a:pPr marL="363538" indent="-363538" algn="just"/>
          <a:r>
            <a:rPr lang="es-BO" sz="100" dirty="0" err="1" smtClean="0">
              <a:solidFill>
                <a:schemeClr val="accent1">
                  <a:lumMod val="20000"/>
                  <a:lumOff val="80000"/>
                </a:schemeClr>
              </a:solidFill>
            </a:rPr>
            <a:t>E</a:t>
          </a:r>
          <a:r>
            <a:rPr lang="es-BO" sz="2600" dirty="0" err="1" smtClean="0">
              <a:solidFill>
                <a:schemeClr val="tx1"/>
              </a:solidFill>
            </a:rPr>
            <a:t>E</a:t>
          </a:r>
          <a:r>
            <a:rPr lang="es-BO" sz="2600" dirty="0" err="1" smtClean="0"/>
            <a:t>s</a:t>
          </a:r>
          <a:r>
            <a:rPr lang="es-BO" sz="2600" dirty="0" smtClean="0"/>
            <a:t> la acumulación, examen sistemático y </a:t>
          </a:r>
          <a:r>
            <a:rPr lang="es-BO" sz="2600" b="0" dirty="0" smtClean="0"/>
            <a:t>objetivo de obtención, evidencia con el propósito de emitir una </a:t>
          </a:r>
          <a:r>
            <a:rPr lang="es-BO" sz="2600" dirty="0" smtClean="0"/>
            <a:t>opinión independiente de forma individual o en conjunto de un proceso determinado sobre su grado de eficacia.</a:t>
          </a:r>
          <a:endParaRPr lang="es-BO" sz="2600" dirty="0"/>
        </a:p>
      </dgm:t>
    </dgm:pt>
    <dgm:pt modelId="{3F074090-FA0B-467D-9DC2-592FE78DECFB}" type="parTrans" cxnId="{8C39CC27-5B7E-43FD-83B8-A7C86B65DF42}">
      <dgm:prSet/>
      <dgm:spPr/>
      <dgm:t>
        <a:bodyPr/>
        <a:lstStyle/>
        <a:p>
          <a:endParaRPr lang="es-BO"/>
        </a:p>
      </dgm:t>
    </dgm:pt>
    <dgm:pt modelId="{715545E9-43BF-481F-917B-2811CD8B781B}" type="sibTrans" cxnId="{8C39CC27-5B7E-43FD-83B8-A7C86B65DF42}">
      <dgm:prSet/>
      <dgm:spPr/>
      <dgm:t>
        <a:bodyPr/>
        <a:lstStyle/>
        <a:p>
          <a:endParaRPr lang="es-BO"/>
        </a:p>
      </dgm:t>
    </dgm:pt>
    <dgm:pt modelId="{6ED68E24-B35D-4115-88F9-FA8F54BFDD16}">
      <dgm:prSet phldrT="[Texto]" custT="1"/>
      <dgm:spPr/>
      <dgm:t>
        <a:bodyPr/>
        <a:lstStyle/>
        <a:p>
          <a:r>
            <a:rPr lang="es-BO" sz="1700" b="1" dirty="0" smtClean="0">
              <a:solidFill>
                <a:schemeClr val="tx1"/>
              </a:solidFill>
            </a:rPr>
            <a:t>AUDITORÍA OPERACIONAL</a:t>
          </a:r>
          <a:endParaRPr lang="es-BO" sz="1700" b="1" dirty="0">
            <a:solidFill>
              <a:schemeClr val="tx1"/>
            </a:solidFill>
          </a:endParaRPr>
        </a:p>
      </dgm:t>
    </dgm:pt>
    <dgm:pt modelId="{D928451C-917C-44FE-A745-773172C73D1D}" type="parTrans" cxnId="{D058AADD-CFCB-425D-AC89-2185F9CB898C}">
      <dgm:prSet/>
      <dgm:spPr/>
      <dgm:t>
        <a:bodyPr/>
        <a:lstStyle/>
        <a:p>
          <a:endParaRPr lang="es-BO"/>
        </a:p>
      </dgm:t>
    </dgm:pt>
    <dgm:pt modelId="{A15468E2-53E7-42ED-B345-61900B092DA3}" type="sibTrans" cxnId="{D058AADD-CFCB-425D-AC89-2185F9CB898C}">
      <dgm:prSet/>
      <dgm:spPr/>
      <dgm:t>
        <a:bodyPr/>
        <a:lstStyle/>
        <a:p>
          <a:endParaRPr lang="es-BO"/>
        </a:p>
      </dgm:t>
    </dgm:pt>
    <dgm:pt modelId="{9834B6C2-0713-48BB-AE48-39BC2851887D}">
      <dgm:prSet phldrT="[Texto]" custT="1"/>
      <dgm:spPr/>
      <dgm:t>
        <a:bodyPr/>
        <a:lstStyle/>
        <a:p>
          <a:r>
            <a:rPr lang="es-BO" sz="1800" b="1" dirty="0" smtClean="0">
              <a:solidFill>
                <a:schemeClr val="tx1"/>
              </a:solidFill>
            </a:rPr>
            <a:t>N.A.G</a:t>
          </a:r>
          <a:r>
            <a:rPr lang="es-BO" sz="1100" b="1" dirty="0" smtClean="0">
              <a:solidFill>
                <a:schemeClr val="tx1"/>
              </a:solidFill>
            </a:rPr>
            <a:t>.</a:t>
          </a:r>
        </a:p>
        <a:p>
          <a:r>
            <a:rPr lang="es-BO" sz="1100" b="1" dirty="0" smtClean="0">
              <a:solidFill>
                <a:schemeClr val="tx1"/>
              </a:solidFill>
            </a:rPr>
            <a:t>SON NORMAS TÉCNICAS QUE ORIENTAN LA UNIFORMIDAD Y CALIDAD DEL TRABAJO DE AUDITORÍA (CGE)</a:t>
          </a:r>
          <a:endParaRPr lang="es-BO" sz="1100" b="1" dirty="0">
            <a:solidFill>
              <a:schemeClr val="tx1"/>
            </a:solidFill>
          </a:endParaRPr>
        </a:p>
      </dgm:t>
    </dgm:pt>
    <dgm:pt modelId="{BF6C14C6-C35B-4DDA-879F-1FE01500F365}" type="parTrans" cxnId="{B3235841-A08B-4A6E-997F-C97CBB4AB8A3}">
      <dgm:prSet/>
      <dgm:spPr/>
      <dgm:t>
        <a:bodyPr/>
        <a:lstStyle/>
        <a:p>
          <a:endParaRPr lang="es-BO"/>
        </a:p>
      </dgm:t>
    </dgm:pt>
    <dgm:pt modelId="{59E2089B-984E-483F-9C63-2F8AB8081041}" type="sibTrans" cxnId="{B3235841-A08B-4A6E-997F-C97CBB4AB8A3}">
      <dgm:prSet/>
      <dgm:spPr/>
      <dgm:t>
        <a:bodyPr/>
        <a:lstStyle/>
        <a:p>
          <a:endParaRPr lang="es-BO"/>
        </a:p>
      </dgm:t>
    </dgm:pt>
    <dgm:pt modelId="{41A88FEF-5710-4B41-9ED8-3DF5425A0F80}">
      <dgm:prSet custT="1"/>
      <dgm:spPr/>
      <dgm:t>
        <a:bodyPr/>
        <a:lstStyle/>
        <a:p>
          <a:pPr marL="171450" indent="0"/>
          <a:endParaRPr lang="es-BO" sz="1800" dirty="0"/>
        </a:p>
      </dgm:t>
    </dgm:pt>
    <dgm:pt modelId="{6E2F9095-6D3F-4505-983F-B816E664AB1E}" type="parTrans" cxnId="{D05282A5-2742-4A51-95BE-5E965CA232AE}">
      <dgm:prSet/>
      <dgm:spPr/>
      <dgm:t>
        <a:bodyPr/>
        <a:lstStyle/>
        <a:p>
          <a:endParaRPr lang="es-BO"/>
        </a:p>
      </dgm:t>
    </dgm:pt>
    <dgm:pt modelId="{3F325889-1580-4807-84F2-B5772E7CEC51}" type="sibTrans" cxnId="{D05282A5-2742-4A51-95BE-5E965CA232AE}">
      <dgm:prSet/>
      <dgm:spPr/>
      <dgm:t>
        <a:bodyPr/>
        <a:lstStyle/>
        <a:p>
          <a:endParaRPr lang="es-BO"/>
        </a:p>
      </dgm:t>
    </dgm:pt>
    <dgm:pt modelId="{6B1D4157-FBCE-43E1-ACBF-84347FE85963}">
      <dgm:prSet custT="1"/>
      <dgm:spPr/>
      <dgm:t>
        <a:bodyPr/>
        <a:lstStyle/>
        <a:p>
          <a:pPr marL="0" indent="0"/>
          <a:r>
            <a:rPr lang="es-BO" sz="2200" dirty="0" smtClean="0"/>
            <a:t>Auditoría Financiera.</a:t>
          </a:r>
          <a:endParaRPr lang="es-BO" sz="2200" dirty="0"/>
        </a:p>
      </dgm:t>
    </dgm:pt>
    <dgm:pt modelId="{2A49EF94-AE44-49D4-B151-777EFD79618C}" type="parTrans" cxnId="{0A0B0F58-AEDE-4E2C-9A8F-45C2EA91B205}">
      <dgm:prSet/>
      <dgm:spPr/>
      <dgm:t>
        <a:bodyPr/>
        <a:lstStyle/>
        <a:p>
          <a:endParaRPr lang="es-BO"/>
        </a:p>
      </dgm:t>
    </dgm:pt>
    <dgm:pt modelId="{B48C92AB-BD3F-4D5D-9BC4-0FD1C2A095B3}" type="sibTrans" cxnId="{0A0B0F58-AEDE-4E2C-9A8F-45C2EA91B205}">
      <dgm:prSet/>
      <dgm:spPr/>
      <dgm:t>
        <a:bodyPr/>
        <a:lstStyle/>
        <a:p>
          <a:endParaRPr lang="es-BO"/>
        </a:p>
      </dgm:t>
    </dgm:pt>
    <dgm:pt modelId="{E12D5EFB-8A31-42C1-A3D9-15BE39EAE0A2}">
      <dgm:prSet custT="1"/>
      <dgm:spPr/>
      <dgm:t>
        <a:bodyPr/>
        <a:lstStyle/>
        <a:p>
          <a:pPr marL="0" indent="0"/>
          <a:r>
            <a:rPr lang="es-BO" sz="2200" b="1" u="sng" dirty="0" smtClean="0"/>
            <a:t>Auditoría Operacional.</a:t>
          </a:r>
          <a:endParaRPr lang="es-BO" sz="2200" b="1" u="sng" dirty="0"/>
        </a:p>
      </dgm:t>
    </dgm:pt>
    <dgm:pt modelId="{807220A1-7F20-49D7-9214-26979A5DB95B}" type="parTrans" cxnId="{2B50E5D0-1687-4EE4-90C9-BA33175431CF}">
      <dgm:prSet/>
      <dgm:spPr/>
      <dgm:t>
        <a:bodyPr/>
        <a:lstStyle/>
        <a:p>
          <a:endParaRPr lang="es-BO"/>
        </a:p>
      </dgm:t>
    </dgm:pt>
    <dgm:pt modelId="{623D04C5-D7E9-4E90-A469-3C2C1053E201}" type="sibTrans" cxnId="{2B50E5D0-1687-4EE4-90C9-BA33175431CF}">
      <dgm:prSet/>
      <dgm:spPr/>
      <dgm:t>
        <a:bodyPr/>
        <a:lstStyle/>
        <a:p>
          <a:endParaRPr lang="es-BO"/>
        </a:p>
      </dgm:t>
    </dgm:pt>
    <dgm:pt modelId="{6611BB25-0CA0-481E-A3D8-9FBF61A10D83}">
      <dgm:prSet custT="1"/>
      <dgm:spPr/>
      <dgm:t>
        <a:bodyPr/>
        <a:lstStyle/>
        <a:p>
          <a:pPr marL="0" indent="0"/>
          <a:r>
            <a:rPr lang="es-BO" sz="2200" dirty="0" smtClean="0"/>
            <a:t>Auditoría Ambiental.</a:t>
          </a:r>
          <a:endParaRPr lang="es-BO" sz="2200" dirty="0"/>
        </a:p>
      </dgm:t>
    </dgm:pt>
    <dgm:pt modelId="{BC9C6D65-35B8-4C00-93F0-094E0ED83FA8}" type="parTrans" cxnId="{CE766C1A-2D26-4FD8-913F-51E4C3960C27}">
      <dgm:prSet/>
      <dgm:spPr/>
      <dgm:t>
        <a:bodyPr/>
        <a:lstStyle/>
        <a:p>
          <a:endParaRPr lang="es-BO"/>
        </a:p>
      </dgm:t>
    </dgm:pt>
    <dgm:pt modelId="{2862CA60-92BA-4B56-AE8A-30DA2AFAA465}" type="sibTrans" cxnId="{CE766C1A-2D26-4FD8-913F-51E4C3960C27}">
      <dgm:prSet/>
      <dgm:spPr/>
      <dgm:t>
        <a:bodyPr/>
        <a:lstStyle/>
        <a:p>
          <a:endParaRPr lang="es-BO"/>
        </a:p>
      </dgm:t>
    </dgm:pt>
    <dgm:pt modelId="{72048596-F490-4372-941B-989E45F678DB}">
      <dgm:prSet custT="1"/>
      <dgm:spPr/>
      <dgm:t>
        <a:bodyPr/>
        <a:lstStyle/>
        <a:p>
          <a:pPr marL="0" indent="0"/>
          <a:r>
            <a:rPr lang="es-BO" sz="2200" dirty="0" smtClean="0"/>
            <a:t>Auditoría Especial.</a:t>
          </a:r>
          <a:endParaRPr lang="es-BO" sz="2200" dirty="0"/>
        </a:p>
      </dgm:t>
    </dgm:pt>
    <dgm:pt modelId="{410A3D97-72E2-4A5F-A8F4-4417EF37BBAC}" type="parTrans" cxnId="{CC04B249-1FF0-4AAA-B1A5-94D32171E62D}">
      <dgm:prSet/>
      <dgm:spPr/>
      <dgm:t>
        <a:bodyPr/>
        <a:lstStyle/>
        <a:p>
          <a:endParaRPr lang="es-BO"/>
        </a:p>
      </dgm:t>
    </dgm:pt>
    <dgm:pt modelId="{36D424C4-E268-4211-8592-DA437311025D}" type="sibTrans" cxnId="{CC04B249-1FF0-4AAA-B1A5-94D32171E62D}">
      <dgm:prSet/>
      <dgm:spPr/>
      <dgm:t>
        <a:bodyPr/>
        <a:lstStyle/>
        <a:p>
          <a:endParaRPr lang="es-BO"/>
        </a:p>
      </dgm:t>
    </dgm:pt>
    <dgm:pt modelId="{23070F77-3CDE-4B2D-8691-94936C82ECA0}">
      <dgm:prSet custT="1"/>
      <dgm:spPr/>
      <dgm:t>
        <a:bodyPr/>
        <a:lstStyle/>
        <a:p>
          <a:pPr marL="0" indent="0"/>
          <a:r>
            <a:rPr lang="es-BO" sz="2200" dirty="0" smtClean="0"/>
            <a:t>Auditoría de Proyectos de Inversión Pública.</a:t>
          </a:r>
          <a:endParaRPr lang="es-BO" sz="2200" dirty="0"/>
        </a:p>
      </dgm:t>
    </dgm:pt>
    <dgm:pt modelId="{B65C90F5-6606-4BED-8564-738317B3FEC4}" type="parTrans" cxnId="{DB1B7297-80BA-4652-9D10-77A06970F27E}">
      <dgm:prSet/>
      <dgm:spPr/>
      <dgm:t>
        <a:bodyPr/>
        <a:lstStyle/>
        <a:p>
          <a:endParaRPr lang="es-BO"/>
        </a:p>
      </dgm:t>
    </dgm:pt>
    <dgm:pt modelId="{678D58CB-3A59-4BCC-80AE-67E4B8303C02}" type="sibTrans" cxnId="{DB1B7297-80BA-4652-9D10-77A06970F27E}">
      <dgm:prSet/>
      <dgm:spPr/>
      <dgm:t>
        <a:bodyPr/>
        <a:lstStyle/>
        <a:p>
          <a:endParaRPr lang="es-BO"/>
        </a:p>
      </dgm:t>
    </dgm:pt>
    <dgm:pt modelId="{D830A62A-BFB7-479E-9C7F-2BEFF166AAE8}">
      <dgm:prSet custT="1"/>
      <dgm:spPr/>
      <dgm:t>
        <a:bodyPr/>
        <a:lstStyle/>
        <a:p>
          <a:pPr marL="0" indent="0"/>
          <a:r>
            <a:rPr lang="es-BO" sz="2200" dirty="0" smtClean="0"/>
            <a:t>Auditoría de </a:t>
          </a:r>
          <a:r>
            <a:rPr lang="es-BO" sz="2200" dirty="0" err="1" smtClean="0"/>
            <a:t>TICs</a:t>
          </a:r>
          <a:r>
            <a:rPr lang="es-BO" sz="2200" dirty="0" smtClean="0"/>
            <a:t>.</a:t>
          </a:r>
          <a:endParaRPr lang="es-BO" sz="2200" dirty="0"/>
        </a:p>
      </dgm:t>
    </dgm:pt>
    <dgm:pt modelId="{36360AB2-DA45-44AE-BEDF-A48C1F0F194A}" type="parTrans" cxnId="{6D9C10D7-79EF-4CE0-8628-2FE90A708948}">
      <dgm:prSet/>
      <dgm:spPr/>
      <dgm:t>
        <a:bodyPr/>
        <a:lstStyle/>
        <a:p>
          <a:endParaRPr lang="es-BO"/>
        </a:p>
      </dgm:t>
    </dgm:pt>
    <dgm:pt modelId="{55C78F63-E08A-4B94-A9B9-C42E21EB4BCA}" type="sibTrans" cxnId="{6D9C10D7-79EF-4CE0-8628-2FE90A708948}">
      <dgm:prSet/>
      <dgm:spPr/>
      <dgm:t>
        <a:bodyPr/>
        <a:lstStyle/>
        <a:p>
          <a:endParaRPr lang="es-BO"/>
        </a:p>
      </dgm:t>
    </dgm:pt>
    <dgm:pt modelId="{B43B3576-C057-4133-9795-0A110B5F277A}" type="pres">
      <dgm:prSet presAssocID="{7F3B0660-55EE-4459-A13F-6EE6FF85E0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11EB4CF0-23A6-489C-9556-0715D5A9ED09}" type="pres">
      <dgm:prSet presAssocID="{9834B6C2-0713-48BB-AE48-39BC2851887D}" presName="linNode" presStyleCnt="0"/>
      <dgm:spPr/>
    </dgm:pt>
    <dgm:pt modelId="{7249CBE2-4E56-4E92-B5B2-2B12D658D1C1}" type="pres">
      <dgm:prSet presAssocID="{9834B6C2-0713-48BB-AE48-39BC2851887D}" presName="parentText" presStyleLbl="node1" presStyleIdx="0" presStyleCnt="2" custScaleX="94086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6E6E715B-88BB-4F87-A14A-D209660F34C5}" type="pres">
      <dgm:prSet presAssocID="{9834B6C2-0713-48BB-AE48-39BC2851887D}" presName="descendantText" presStyleLbl="alignAccFollowNode1" presStyleIdx="0" presStyleCnt="2" custScaleX="172524" custScaleY="118204" custLinFactNeighborX="14982" custLinFactNeighborY="-3467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9297CCC-BE29-4423-911A-AAC8C19B6F14}" type="pres">
      <dgm:prSet presAssocID="{59E2089B-984E-483F-9C63-2F8AB8081041}" presName="sp" presStyleCnt="0"/>
      <dgm:spPr/>
    </dgm:pt>
    <dgm:pt modelId="{DD1B3534-B729-4A51-B407-6EA7E903D52F}" type="pres">
      <dgm:prSet presAssocID="{6ED68E24-B35D-4115-88F9-FA8F54BFDD16}" presName="linNode" presStyleCnt="0"/>
      <dgm:spPr/>
    </dgm:pt>
    <dgm:pt modelId="{32BEE764-7BC2-4205-9EA0-573B2524ACB4}" type="pres">
      <dgm:prSet presAssocID="{6ED68E24-B35D-4115-88F9-FA8F54BFDD16}" presName="parentText" presStyleLbl="node1" presStyleIdx="1" presStyleCnt="2" custScaleX="92063" custLinFactNeighborX="37" custLinFactNeighborY="273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27F17670-6F95-4658-AD03-9FE77FFDC0C4}" type="pres">
      <dgm:prSet presAssocID="{6ED68E24-B35D-4115-88F9-FA8F54BFDD16}" presName="descendantText" presStyleLbl="alignAccFollowNode1" presStyleIdx="1" presStyleCnt="2" custScaleX="168573" custScaleY="12512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ACD5A888-14CF-40AD-B54B-2A52D15BD377}" type="presOf" srcId="{72048596-F490-4372-941B-989E45F678DB}" destId="{6E6E715B-88BB-4F87-A14A-D209660F34C5}" srcOrd="0" destOrd="4" presId="urn:microsoft.com/office/officeart/2005/8/layout/vList5"/>
    <dgm:cxn modelId="{97F6A9E3-CADD-4381-B346-9911C4B220EB}" type="presOf" srcId="{41A88FEF-5710-4B41-9ED8-3DF5425A0F80}" destId="{6E6E715B-88BB-4F87-A14A-D209660F34C5}" srcOrd="0" destOrd="0" presId="urn:microsoft.com/office/officeart/2005/8/layout/vList5"/>
    <dgm:cxn modelId="{CE766C1A-2D26-4FD8-913F-51E4C3960C27}" srcId="{41A88FEF-5710-4B41-9ED8-3DF5425A0F80}" destId="{6611BB25-0CA0-481E-A3D8-9FBF61A10D83}" srcOrd="2" destOrd="0" parTransId="{BC9C6D65-35B8-4C00-93F0-094E0ED83FA8}" sibTransId="{2862CA60-92BA-4B56-AE8A-30DA2AFAA465}"/>
    <dgm:cxn modelId="{325784F6-8678-4633-9DF7-EF09EC75BDB1}" type="presOf" srcId="{9834B6C2-0713-48BB-AE48-39BC2851887D}" destId="{7249CBE2-4E56-4E92-B5B2-2B12D658D1C1}" srcOrd="0" destOrd="0" presId="urn:microsoft.com/office/officeart/2005/8/layout/vList5"/>
    <dgm:cxn modelId="{B3235841-A08B-4A6E-997F-C97CBB4AB8A3}" srcId="{7F3B0660-55EE-4459-A13F-6EE6FF85E06D}" destId="{9834B6C2-0713-48BB-AE48-39BC2851887D}" srcOrd="0" destOrd="0" parTransId="{BF6C14C6-C35B-4DDA-879F-1FE01500F365}" sibTransId="{59E2089B-984E-483F-9C63-2F8AB8081041}"/>
    <dgm:cxn modelId="{E434FC49-D23E-4D8D-8931-F4C85F0F76CC}" type="presOf" srcId="{7F3B0660-55EE-4459-A13F-6EE6FF85E06D}" destId="{B43B3576-C057-4133-9795-0A110B5F277A}" srcOrd="0" destOrd="0" presId="urn:microsoft.com/office/officeart/2005/8/layout/vList5"/>
    <dgm:cxn modelId="{64D5EB5B-0596-41C0-B3AB-24C0D7F224B9}" type="presOf" srcId="{6ED68E24-B35D-4115-88F9-FA8F54BFDD16}" destId="{32BEE764-7BC2-4205-9EA0-573B2524ACB4}" srcOrd="0" destOrd="0" presId="urn:microsoft.com/office/officeart/2005/8/layout/vList5"/>
    <dgm:cxn modelId="{6D9C10D7-79EF-4CE0-8628-2FE90A708948}" srcId="{41A88FEF-5710-4B41-9ED8-3DF5425A0F80}" destId="{D830A62A-BFB7-479E-9C7F-2BEFF166AAE8}" srcOrd="5" destOrd="0" parTransId="{36360AB2-DA45-44AE-BEDF-A48C1F0F194A}" sibTransId="{55C78F63-E08A-4B94-A9B9-C42E21EB4BCA}"/>
    <dgm:cxn modelId="{0A0B0F58-AEDE-4E2C-9A8F-45C2EA91B205}" srcId="{41A88FEF-5710-4B41-9ED8-3DF5425A0F80}" destId="{6B1D4157-FBCE-43E1-ACBF-84347FE85963}" srcOrd="0" destOrd="0" parTransId="{2A49EF94-AE44-49D4-B151-777EFD79618C}" sibTransId="{B48C92AB-BD3F-4D5D-9BC4-0FD1C2A095B3}"/>
    <dgm:cxn modelId="{1E5DD96E-2F36-4AAE-87C9-48189320D85B}" type="presOf" srcId="{6611BB25-0CA0-481E-A3D8-9FBF61A10D83}" destId="{6E6E715B-88BB-4F87-A14A-D209660F34C5}" srcOrd="0" destOrd="3" presId="urn:microsoft.com/office/officeart/2005/8/layout/vList5"/>
    <dgm:cxn modelId="{0F968EAE-B5CB-4482-B3DB-B6EB0ED90515}" type="presOf" srcId="{23070F77-3CDE-4B2D-8691-94936C82ECA0}" destId="{6E6E715B-88BB-4F87-A14A-D209660F34C5}" srcOrd="0" destOrd="5" presId="urn:microsoft.com/office/officeart/2005/8/layout/vList5"/>
    <dgm:cxn modelId="{2B50E5D0-1687-4EE4-90C9-BA33175431CF}" srcId="{41A88FEF-5710-4B41-9ED8-3DF5425A0F80}" destId="{E12D5EFB-8A31-42C1-A3D9-15BE39EAE0A2}" srcOrd="1" destOrd="0" parTransId="{807220A1-7F20-49D7-9214-26979A5DB95B}" sibTransId="{623D04C5-D7E9-4E90-A469-3C2C1053E201}"/>
    <dgm:cxn modelId="{8C39CC27-5B7E-43FD-83B8-A7C86B65DF42}" srcId="{6ED68E24-B35D-4115-88F9-FA8F54BFDD16}" destId="{24BC6FD7-724D-4D33-AEDA-5F93406B69B1}" srcOrd="0" destOrd="0" parTransId="{3F074090-FA0B-467D-9DC2-592FE78DECFB}" sibTransId="{715545E9-43BF-481F-917B-2811CD8B781B}"/>
    <dgm:cxn modelId="{B5F5A893-4CFB-4463-9761-613298F7D12E}" type="presOf" srcId="{6B1D4157-FBCE-43E1-ACBF-84347FE85963}" destId="{6E6E715B-88BB-4F87-A14A-D209660F34C5}" srcOrd="0" destOrd="1" presId="urn:microsoft.com/office/officeart/2005/8/layout/vList5"/>
    <dgm:cxn modelId="{D058AADD-CFCB-425D-AC89-2185F9CB898C}" srcId="{7F3B0660-55EE-4459-A13F-6EE6FF85E06D}" destId="{6ED68E24-B35D-4115-88F9-FA8F54BFDD16}" srcOrd="1" destOrd="0" parTransId="{D928451C-917C-44FE-A745-773172C73D1D}" sibTransId="{A15468E2-53E7-42ED-B345-61900B092DA3}"/>
    <dgm:cxn modelId="{D05282A5-2742-4A51-95BE-5E965CA232AE}" srcId="{9834B6C2-0713-48BB-AE48-39BC2851887D}" destId="{41A88FEF-5710-4B41-9ED8-3DF5425A0F80}" srcOrd="0" destOrd="0" parTransId="{6E2F9095-6D3F-4505-983F-B816E664AB1E}" sibTransId="{3F325889-1580-4807-84F2-B5772E7CEC51}"/>
    <dgm:cxn modelId="{59E8623B-9159-44EA-80D1-767C4BC7C7E5}" type="presOf" srcId="{E12D5EFB-8A31-42C1-A3D9-15BE39EAE0A2}" destId="{6E6E715B-88BB-4F87-A14A-D209660F34C5}" srcOrd="0" destOrd="2" presId="urn:microsoft.com/office/officeart/2005/8/layout/vList5"/>
    <dgm:cxn modelId="{CC04B249-1FF0-4AAA-B1A5-94D32171E62D}" srcId="{41A88FEF-5710-4B41-9ED8-3DF5425A0F80}" destId="{72048596-F490-4372-941B-989E45F678DB}" srcOrd="3" destOrd="0" parTransId="{410A3D97-72E2-4A5F-A8F4-4417EF37BBAC}" sibTransId="{36D424C4-E268-4211-8592-DA437311025D}"/>
    <dgm:cxn modelId="{F32419A7-0C5E-4D32-A8F5-4B3859485808}" type="presOf" srcId="{24BC6FD7-724D-4D33-AEDA-5F93406B69B1}" destId="{27F17670-6F95-4658-AD03-9FE77FFDC0C4}" srcOrd="0" destOrd="0" presId="urn:microsoft.com/office/officeart/2005/8/layout/vList5"/>
    <dgm:cxn modelId="{1CBFCF57-503B-4C33-9626-345842C6EFEE}" type="presOf" srcId="{D830A62A-BFB7-479E-9C7F-2BEFF166AAE8}" destId="{6E6E715B-88BB-4F87-A14A-D209660F34C5}" srcOrd="0" destOrd="6" presId="urn:microsoft.com/office/officeart/2005/8/layout/vList5"/>
    <dgm:cxn modelId="{DB1B7297-80BA-4652-9D10-77A06970F27E}" srcId="{41A88FEF-5710-4B41-9ED8-3DF5425A0F80}" destId="{23070F77-3CDE-4B2D-8691-94936C82ECA0}" srcOrd="4" destOrd="0" parTransId="{B65C90F5-6606-4BED-8564-738317B3FEC4}" sibTransId="{678D58CB-3A59-4BCC-80AE-67E4B8303C02}"/>
    <dgm:cxn modelId="{DB222168-7CF2-4B31-A8A6-78740BC8432E}" type="presParOf" srcId="{B43B3576-C057-4133-9795-0A110B5F277A}" destId="{11EB4CF0-23A6-489C-9556-0715D5A9ED09}" srcOrd="0" destOrd="0" presId="urn:microsoft.com/office/officeart/2005/8/layout/vList5"/>
    <dgm:cxn modelId="{870E7834-BE4E-4D7B-9775-AAEF748963FB}" type="presParOf" srcId="{11EB4CF0-23A6-489C-9556-0715D5A9ED09}" destId="{7249CBE2-4E56-4E92-B5B2-2B12D658D1C1}" srcOrd="0" destOrd="0" presId="urn:microsoft.com/office/officeart/2005/8/layout/vList5"/>
    <dgm:cxn modelId="{101A1E9D-5A05-4137-8FB7-96BE9867C2EC}" type="presParOf" srcId="{11EB4CF0-23A6-489C-9556-0715D5A9ED09}" destId="{6E6E715B-88BB-4F87-A14A-D209660F34C5}" srcOrd="1" destOrd="0" presId="urn:microsoft.com/office/officeart/2005/8/layout/vList5"/>
    <dgm:cxn modelId="{B08E4EF7-C0E4-48D8-81EE-E4D4AEB6B3FE}" type="presParOf" srcId="{B43B3576-C057-4133-9795-0A110B5F277A}" destId="{D9297CCC-BE29-4423-911A-AAC8C19B6F14}" srcOrd="1" destOrd="0" presId="urn:microsoft.com/office/officeart/2005/8/layout/vList5"/>
    <dgm:cxn modelId="{0972A5E2-BAEE-462A-AA6D-5027FF049054}" type="presParOf" srcId="{B43B3576-C057-4133-9795-0A110B5F277A}" destId="{DD1B3534-B729-4A51-B407-6EA7E903D52F}" srcOrd="2" destOrd="0" presId="urn:microsoft.com/office/officeart/2005/8/layout/vList5"/>
    <dgm:cxn modelId="{29D7FBE1-EFDC-4660-ABFD-B0B07B1E4ACD}" type="presParOf" srcId="{DD1B3534-B729-4A51-B407-6EA7E903D52F}" destId="{32BEE764-7BC2-4205-9EA0-573B2524ACB4}" srcOrd="0" destOrd="0" presId="urn:microsoft.com/office/officeart/2005/8/layout/vList5"/>
    <dgm:cxn modelId="{3D1F74A8-715A-4E5D-B088-D698924D54A8}" type="presParOf" srcId="{DD1B3534-B729-4A51-B407-6EA7E903D52F}" destId="{27F17670-6F95-4658-AD03-9FE77FFDC0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3FFBB8-494B-4D67-9D1D-B2852A73A89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BO"/>
        </a:p>
      </dgm:t>
    </dgm:pt>
    <dgm:pt modelId="{F2C46FDB-7898-44EC-A3F3-40D2034C9B66}">
      <dgm:prSet phldrT="[Texto]"/>
      <dgm:spPr/>
      <dgm:t>
        <a:bodyPr/>
        <a:lstStyle/>
        <a:p>
          <a:r>
            <a:rPr lang="es-BO" b="1" dirty="0" smtClean="0"/>
            <a:t>TÉRMINOS DE REFERENCIA</a:t>
          </a:r>
          <a:endParaRPr lang="es-BO" b="1" dirty="0"/>
        </a:p>
      </dgm:t>
    </dgm:pt>
    <dgm:pt modelId="{C1590EE4-D742-4BCA-8F3A-9D0EDCBA1EAF}" type="parTrans" cxnId="{9A5F4606-BCEC-4C85-B654-22269A0D0CC4}">
      <dgm:prSet/>
      <dgm:spPr/>
      <dgm:t>
        <a:bodyPr/>
        <a:lstStyle/>
        <a:p>
          <a:endParaRPr lang="es-BO"/>
        </a:p>
      </dgm:t>
    </dgm:pt>
    <dgm:pt modelId="{72A56F52-9717-465E-B627-E1C20989562C}" type="sibTrans" cxnId="{9A5F4606-BCEC-4C85-B654-22269A0D0CC4}">
      <dgm:prSet/>
      <dgm:spPr/>
      <dgm:t>
        <a:bodyPr/>
        <a:lstStyle/>
        <a:p>
          <a:endParaRPr lang="es-BO"/>
        </a:p>
      </dgm:t>
    </dgm:pt>
    <dgm:pt modelId="{C0CA852E-61B9-4475-9536-C471CF518174}">
      <dgm:prSet/>
      <dgm:spPr/>
      <dgm:t>
        <a:bodyPr/>
        <a:lstStyle/>
        <a:p>
          <a:r>
            <a:rPr lang="es-BO" b="0" dirty="0" smtClean="0">
              <a:solidFill>
                <a:schemeClr val="tx1"/>
              </a:solidFill>
            </a:rPr>
            <a:t>ACTIVIDADES Y FECHAS DE MAYOR IMPORTANCIA</a:t>
          </a:r>
          <a:endParaRPr lang="es-ES" b="0" dirty="0" smtClean="0">
            <a:solidFill>
              <a:schemeClr val="tx1"/>
            </a:solidFill>
          </a:endParaRPr>
        </a:p>
      </dgm:t>
    </dgm:pt>
    <dgm:pt modelId="{2DEB5C26-5DB2-4B25-B573-59B70D7F993B}" type="parTrans" cxnId="{DE019406-A776-4BF0-920F-13EB1F098799}">
      <dgm:prSet/>
      <dgm:spPr/>
      <dgm:t>
        <a:bodyPr/>
        <a:lstStyle/>
        <a:p>
          <a:endParaRPr lang="es-BO"/>
        </a:p>
      </dgm:t>
    </dgm:pt>
    <dgm:pt modelId="{E74988E2-875C-4E48-913C-6E75542A14E8}" type="sibTrans" cxnId="{DE019406-A776-4BF0-920F-13EB1F098799}">
      <dgm:prSet/>
      <dgm:spPr/>
      <dgm:t>
        <a:bodyPr/>
        <a:lstStyle/>
        <a:p>
          <a:endParaRPr lang="es-BO"/>
        </a:p>
      </dgm:t>
    </dgm:pt>
    <dgm:pt modelId="{1E48F35C-244E-4C24-A3FD-431D5D2B5EF2}">
      <dgm:prSet/>
      <dgm:spPr/>
      <dgm:t>
        <a:bodyPr/>
        <a:lstStyle/>
        <a:p>
          <a:r>
            <a:rPr lang="es-BO" b="1" dirty="0" smtClean="0"/>
            <a:t>CONOCIMIENTO DE LA ENTIDAD </a:t>
          </a:r>
        </a:p>
      </dgm:t>
    </dgm:pt>
    <dgm:pt modelId="{9F6FCE00-2E93-4C88-9A60-A218BC5E9829}" type="parTrans" cxnId="{7E952782-FEA7-4E32-B841-B52BFBAA5C19}">
      <dgm:prSet/>
      <dgm:spPr/>
      <dgm:t>
        <a:bodyPr/>
        <a:lstStyle/>
        <a:p>
          <a:endParaRPr lang="es-BO"/>
        </a:p>
      </dgm:t>
    </dgm:pt>
    <dgm:pt modelId="{4CA5C1DF-413E-4B30-BAA5-67C9C5D8C02C}" type="sibTrans" cxnId="{7E952782-FEA7-4E32-B841-B52BFBAA5C19}">
      <dgm:prSet/>
      <dgm:spPr/>
      <dgm:t>
        <a:bodyPr/>
        <a:lstStyle/>
        <a:p>
          <a:endParaRPr lang="es-BO"/>
        </a:p>
      </dgm:t>
    </dgm:pt>
    <dgm:pt modelId="{DA276068-BC18-44E8-84F6-CACC08171AD9}">
      <dgm:prSet/>
      <dgm:spPr/>
      <dgm:t>
        <a:bodyPr/>
        <a:lstStyle/>
        <a:p>
          <a:r>
            <a:rPr lang="es-BO" b="0" dirty="0" smtClean="0"/>
            <a:t>OPERACIONES Y ACTIVIDADES DEL “</a:t>
          </a:r>
          <a:r>
            <a:rPr lang="es-BO" b="0" dirty="0" err="1" smtClean="0"/>
            <a:t>GAMLP</a:t>
          </a:r>
          <a:r>
            <a:rPr lang="es-BO" b="0" dirty="0" smtClean="0"/>
            <a:t>” RELACIONADAS CON LOS RECURSOS DEL “IDH”</a:t>
          </a:r>
        </a:p>
      </dgm:t>
    </dgm:pt>
    <dgm:pt modelId="{3A17E1FB-6973-4D48-B9F3-8CD0733E7663}" type="parTrans" cxnId="{BABE7749-0CD2-41CC-BDFB-CC6D7EACED15}">
      <dgm:prSet/>
      <dgm:spPr/>
      <dgm:t>
        <a:bodyPr/>
        <a:lstStyle/>
        <a:p>
          <a:endParaRPr lang="es-BO"/>
        </a:p>
      </dgm:t>
    </dgm:pt>
    <dgm:pt modelId="{56269D3C-2904-4144-BA42-30A94CCF0485}" type="sibTrans" cxnId="{BABE7749-0CD2-41CC-BDFB-CC6D7EACED15}">
      <dgm:prSet/>
      <dgm:spPr/>
      <dgm:t>
        <a:bodyPr/>
        <a:lstStyle/>
        <a:p>
          <a:endParaRPr lang="es-BO"/>
        </a:p>
      </dgm:t>
    </dgm:pt>
    <dgm:pt modelId="{99C20975-161F-4497-A18D-97BB185C26BC}">
      <dgm:prSet/>
      <dgm:spPr/>
      <dgm:t>
        <a:bodyPr/>
        <a:lstStyle/>
        <a:p>
          <a:r>
            <a:rPr lang="es-BO" b="1" dirty="0" smtClean="0">
              <a:hlinkClick xmlns:r="http://schemas.openxmlformats.org/officeDocument/2006/relationships" r:id="rId1" action="ppaction://hlinkfile"/>
            </a:rPr>
            <a:t>PROGRAMA DE TRABAJO</a:t>
          </a:r>
          <a:endParaRPr lang="es-ES" b="1" dirty="0" smtClean="0"/>
        </a:p>
      </dgm:t>
    </dgm:pt>
    <dgm:pt modelId="{705168A6-E6F1-4AD6-BDBF-D015CF7BC980}" type="parTrans" cxnId="{599DC98B-68C0-421E-8469-A20A074D31E9}">
      <dgm:prSet/>
      <dgm:spPr/>
      <dgm:t>
        <a:bodyPr/>
        <a:lstStyle/>
        <a:p>
          <a:endParaRPr lang="es-BO"/>
        </a:p>
      </dgm:t>
    </dgm:pt>
    <dgm:pt modelId="{D198DAD2-6D8C-4021-B4F5-E92ED72F08B6}" type="sibTrans" cxnId="{599DC98B-68C0-421E-8469-A20A074D31E9}">
      <dgm:prSet/>
      <dgm:spPr/>
      <dgm:t>
        <a:bodyPr/>
        <a:lstStyle/>
        <a:p>
          <a:endParaRPr lang="es-BO"/>
        </a:p>
      </dgm:t>
    </dgm:pt>
    <dgm:pt modelId="{A6F71790-27F5-434B-A867-9454035AF1AA}">
      <dgm:prSet phldrT="[Texto]"/>
      <dgm:spPr/>
      <dgm:t>
        <a:bodyPr/>
        <a:lstStyle/>
        <a:p>
          <a:r>
            <a:rPr lang="es-BO" b="0" dirty="0" smtClean="0"/>
            <a:t>ANTECEDENTES, OBJETIVO, OBJETO, </a:t>
          </a:r>
          <a:r>
            <a:rPr lang="es-BO" b="0" dirty="0" smtClean="0">
              <a:hlinkClick xmlns:r="http://schemas.openxmlformats.org/officeDocument/2006/relationships" r:id="rId2" action="ppaction://hlinkfile"/>
            </a:rPr>
            <a:t>ALCANCE</a:t>
          </a:r>
          <a:r>
            <a:rPr lang="es-BO" b="0" dirty="0" smtClean="0"/>
            <a:t> Y METODOLOGÍA</a:t>
          </a:r>
          <a:endParaRPr lang="es-BO" b="0" dirty="0"/>
        </a:p>
      </dgm:t>
    </dgm:pt>
    <dgm:pt modelId="{AAD63D40-72D4-4F26-89E1-9B59AE9F178A}" type="parTrans" cxnId="{46B13E8F-55C7-480C-B793-57D9B289826D}">
      <dgm:prSet/>
      <dgm:spPr/>
      <dgm:t>
        <a:bodyPr/>
        <a:lstStyle/>
        <a:p>
          <a:endParaRPr lang="es-BO"/>
        </a:p>
      </dgm:t>
    </dgm:pt>
    <dgm:pt modelId="{ABD66EC3-160D-404F-B9C3-EB44AE71091C}" type="sibTrans" cxnId="{46B13E8F-55C7-480C-B793-57D9B289826D}">
      <dgm:prSet/>
      <dgm:spPr/>
      <dgm:t>
        <a:bodyPr/>
        <a:lstStyle/>
        <a:p>
          <a:endParaRPr lang="es-BO"/>
        </a:p>
      </dgm:t>
    </dgm:pt>
    <dgm:pt modelId="{BC67428C-6211-4345-86B4-882B05BA5889}">
      <dgm:prSet/>
      <dgm:spPr/>
      <dgm:t>
        <a:bodyPr/>
        <a:lstStyle/>
        <a:p>
          <a:r>
            <a:rPr lang="es-BO" b="0" dirty="0" smtClean="0"/>
            <a:t>SISTEMAS DE INFORMACIÓN</a:t>
          </a:r>
        </a:p>
      </dgm:t>
    </dgm:pt>
    <dgm:pt modelId="{22DC4517-AB07-4F09-9D3F-362856BB4014}" type="parTrans" cxnId="{DCC8A67E-C692-4FCD-AF94-AD642E6EA922}">
      <dgm:prSet/>
      <dgm:spPr/>
      <dgm:t>
        <a:bodyPr/>
        <a:lstStyle/>
        <a:p>
          <a:endParaRPr lang="es-BO"/>
        </a:p>
      </dgm:t>
    </dgm:pt>
    <dgm:pt modelId="{841C220C-9412-4D66-8086-888D59E920D7}" type="sibTrans" cxnId="{DCC8A67E-C692-4FCD-AF94-AD642E6EA922}">
      <dgm:prSet/>
      <dgm:spPr/>
      <dgm:t>
        <a:bodyPr/>
        <a:lstStyle/>
        <a:p>
          <a:endParaRPr lang="es-BO"/>
        </a:p>
      </dgm:t>
    </dgm:pt>
    <dgm:pt modelId="{E4F0990B-B108-4BAA-B184-E6BD14E40768}">
      <dgm:prSet/>
      <dgm:spPr/>
      <dgm:t>
        <a:bodyPr/>
        <a:lstStyle/>
        <a:p>
          <a:r>
            <a:rPr lang="es-BO" b="1" dirty="0" smtClean="0"/>
            <a:t>ANÁLISIS DE RIESGOS Y ENFOQUE DE AUDITORÍA</a:t>
          </a:r>
          <a:endParaRPr lang="es-BO" b="0" dirty="0" smtClean="0"/>
        </a:p>
      </dgm:t>
    </dgm:pt>
    <dgm:pt modelId="{62231104-5A32-4FDE-B896-1D7125EC01C0}" type="parTrans" cxnId="{1330D637-F46C-4489-9FB0-B5466F6B5950}">
      <dgm:prSet/>
      <dgm:spPr/>
      <dgm:t>
        <a:bodyPr/>
        <a:lstStyle/>
        <a:p>
          <a:endParaRPr lang="es-BO"/>
        </a:p>
      </dgm:t>
    </dgm:pt>
    <dgm:pt modelId="{75E342D4-9701-4A1C-8052-36ADD9802745}" type="sibTrans" cxnId="{1330D637-F46C-4489-9FB0-B5466F6B5950}">
      <dgm:prSet/>
      <dgm:spPr/>
      <dgm:t>
        <a:bodyPr/>
        <a:lstStyle/>
        <a:p>
          <a:endParaRPr lang="es-BO"/>
        </a:p>
      </dgm:t>
    </dgm:pt>
    <dgm:pt modelId="{B01E119E-BE65-4D82-8DE9-ACB7CCFC6EDC}">
      <dgm:prSet/>
      <dgm:spPr/>
      <dgm:t>
        <a:bodyPr/>
        <a:lstStyle/>
        <a:p>
          <a:r>
            <a:rPr lang="es-BO" b="0" dirty="0" smtClean="0"/>
            <a:t>ESTRUCTURA ORGANIZATIVA</a:t>
          </a:r>
        </a:p>
      </dgm:t>
    </dgm:pt>
    <dgm:pt modelId="{C889AE53-A000-48B8-B4D4-30BDD5BB3B76}" type="parTrans" cxnId="{320FCBF4-F1B1-4C26-882D-D16FDB5F7E9D}">
      <dgm:prSet/>
      <dgm:spPr/>
      <dgm:t>
        <a:bodyPr/>
        <a:lstStyle/>
        <a:p>
          <a:endParaRPr lang="es-BO"/>
        </a:p>
      </dgm:t>
    </dgm:pt>
    <dgm:pt modelId="{D49CD5D0-06FB-4392-8CC6-5CE9C29BA85F}" type="sibTrans" cxnId="{320FCBF4-F1B1-4C26-882D-D16FDB5F7E9D}">
      <dgm:prSet/>
      <dgm:spPr/>
      <dgm:t>
        <a:bodyPr/>
        <a:lstStyle/>
        <a:p>
          <a:endParaRPr lang="es-BO"/>
        </a:p>
      </dgm:t>
    </dgm:pt>
    <dgm:pt modelId="{230F3A99-2DDA-44D5-8F2A-008C769DF37C}">
      <dgm:prSet/>
      <dgm:spPr/>
      <dgm:t>
        <a:bodyPr/>
        <a:lstStyle/>
        <a:p>
          <a:r>
            <a:rPr lang="es-ES" b="1" dirty="0" smtClean="0"/>
            <a:t>DETERMINACIÓN DE LA </a:t>
          </a:r>
          <a:r>
            <a:rPr lang="es-ES" b="1" dirty="0" smtClean="0">
              <a:hlinkClick xmlns:r="http://schemas.openxmlformats.org/officeDocument/2006/relationships" r:id="rId3" action="ppaction://hlinkfile"/>
            </a:rPr>
            <a:t>MATERIALIDAD</a:t>
          </a:r>
          <a:endParaRPr lang="es-ES" b="1" dirty="0" smtClean="0"/>
        </a:p>
      </dgm:t>
    </dgm:pt>
    <dgm:pt modelId="{A62902DD-E0F7-474B-A803-D335A94722AD}" type="parTrans" cxnId="{ABEDA615-281E-4473-961E-150695BF2ED1}">
      <dgm:prSet/>
      <dgm:spPr/>
      <dgm:t>
        <a:bodyPr/>
        <a:lstStyle/>
        <a:p>
          <a:endParaRPr lang="es-BO"/>
        </a:p>
      </dgm:t>
    </dgm:pt>
    <dgm:pt modelId="{28D58EB0-00FC-4C57-99B9-7EC6D9E56F0C}" type="sibTrans" cxnId="{ABEDA615-281E-4473-961E-150695BF2ED1}">
      <dgm:prSet/>
      <dgm:spPr/>
      <dgm:t>
        <a:bodyPr/>
        <a:lstStyle/>
        <a:p>
          <a:endParaRPr lang="es-BO"/>
        </a:p>
      </dgm:t>
    </dgm:pt>
    <dgm:pt modelId="{7254EC4E-1652-4728-83D6-8BAD621CA23C}" type="pres">
      <dgm:prSet presAssocID="{813FFBB8-494B-4D67-9D1D-B2852A73A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D8972D2C-C589-4C78-B5D8-5D7C5E4DC3C0}" type="pres">
      <dgm:prSet presAssocID="{F2C46FDB-7898-44EC-A3F3-40D2034C9B6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3D9AA9F-21CC-4BC2-8529-3D376AE75881}" type="pres">
      <dgm:prSet presAssocID="{F2C46FDB-7898-44EC-A3F3-40D2034C9B6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3E16F6F3-1067-49C5-B160-01395AA09C0C}" type="pres">
      <dgm:prSet presAssocID="{1E48F35C-244E-4C24-A3FD-431D5D2B5EF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7F49B0EE-6034-423F-82C0-D2B67AFCFB9A}" type="pres">
      <dgm:prSet presAssocID="{1E48F35C-244E-4C24-A3FD-431D5D2B5EF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FF0ED89E-DF39-49FB-9055-E1B21A1B5C79}" type="pres">
      <dgm:prSet presAssocID="{E4F0990B-B108-4BAA-B184-E6BD14E4076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E58EC0C-F752-4AED-BF4D-BAE003CF99CE}" type="pres">
      <dgm:prSet presAssocID="{75E342D4-9701-4A1C-8052-36ADD9802745}" presName="spacer" presStyleCnt="0"/>
      <dgm:spPr/>
    </dgm:pt>
    <dgm:pt modelId="{6DBA1775-5919-4172-BFE6-4D6E608EAEA0}" type="pres">
      <dgm:prSet presAssocID="{230F3A99-2DDA-44D5-8F2A-008C769DF37C}" presName="parentText" presStyleLbl="node1" presStyleIdx="3" presStyleCnt="5" custLinFactNeighborX="-5467" custLinFactNeighborY="-193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343DFFBB-4F01-4067-AF8F-55A80D2C967D}" type="pres">
      <dgm:prSet presAssocID="{28D58EB0-00FC-4C57-99B9-7EC6D9E56F0C}" presName="spacer" presStyleCnt="0"/>
      <dgm:spPr/>
    </dgm:pt>
    <dgm:pt modelId="{026DE1A4-EB28-4F8B-BA24-C5463B2221EF}" type="pres">
      <dgm:prSet presAssocID="{99C20975-161F-4497-A18D-97BB185C26B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1E034AF7-846A-4F8D-ADCB-1BF745027C4A}" type="presOf" srcId="{BC67428C-6211-4345-86B4-882B05BA5889}" destId="{7F49B0EE-6034-423F-82C0-D2B67AFCFB9A}" srcOrd="0" destOrd="2" presId="urn:microsoft.com/office/officeart/2005/8/layout/vList2"/>
    <dgm:cxn modelId="{ABEDA615-281E-4473-961E-150695BF2ED1}" srcId="{813FFBB8-494B-4D67-9D1D-B2852A73A897}" destId="{230F3A99-2DDA-44D5-8F2A-008C769DF37C}" srcOrd="3" destOrd="0" parTransId="{A62902DD-E0F7-474B-A803-D335A94722AD}" sibTransId="{28D58EB0-00FC-4C57-99B9-7EC6D9E56F0C}"/>
    <dgm:cxn modelId="{7B6FEBEC-2859-4C9D-A005-BEABBF7C72B1}" type="presOf" srcId="{99C20975-161F-4497-A18D-97BB185C26BC}" destId="{026DE1A4-EB28-4F8B-BA24-C5463B2221EF}" srcOrd="0" destOrd="0" presId="urn:microsoft.com/office/officeart/2005/8/layout/vList2"/>
    <dgm:cxn modelId="{77280114-2030-400F-ADD8-6022F94E5F9B}" type="presOf" srcId="{813FFBB8-494B-4D67-9D1D-B2852A73A897}" destId="{7254EC4E-1652-4728-83D6-8BAD621CA23C}" srcOrd="0" destOrd="0" presId="urn:microsoft.com/office/officeart/2005/8/layout/vList2"/>
    <dgm:cxn modelId="{DE019406-A776-4BF0-920F-13EB1F098799}" srcId="{F2C46FDB-7898-44EC-A3F3-40D2034C9B66}" destId="{C0CA852E-61B9-4475-9536-C471CF518174}" srcOrd="1" destOrd="0" parTransId="{2DEB5C26-5DB2-4B25-B573-59B70D7F993B}" sibTransId="{E74988E2-875C-4E48-913C-6E75542A14E8}"/>
    <dgm:cxn modelId="{9A5F4606-BCEC-4C85-B654-22269A0D0CC4}" srcId="{813FFBB8-494B-4D67-9D1D-B2852A73A897}" destId="{F2C46FDB-7898-44EC-A3F3-40D2034C9B66}" srcOrd="0" destOrd="0" parTransId="{C1590EE4-D742-4BCA-8F3A-9D0EDCBA1EAF}" sibTransId="{72A56F52-9717-465E-B627-E1C20989562C}"/>
    <dgm:cxn modelId="{1094CD27-46E1-4318-8466-44F2A6B75498}" type="presOf" srcId="{DA276068-BC18-44E8-84F6-CACC08171AD9}" destId="{7F49B0EE-6034-423F-82C0-D2B67AFCFB9A}" srcOrd="0" destOrd="1" presId="urn:microsoft.com/office/officeart/2005/8/layout/vList2"/>
    <dgm:cxn modelId="{BABE7749-0CD2-41CC-BDFB-CC6D7EACED15}" srcId="{1E48F35C-244E-4C24-A3FD-431D5D2B5EF2}" destId="{DA276068-BC18-44E8-84F6-CACC08171AD9}" srcOrd="1" destOrd="0" parTransId="{3A17E1FB-6973-4D48-B9F3-8CD0733E7663}" sibTransId="{56269D3C-2904-4144-BA42-30A94CCF0485}"/>
    <dgm:cxn modelId="{1330D637-F46C-4489-9FB0-B5466F6B5950}" srcId="{813FFBB8-494B-4D67-9D1D-B2852A73A897}" destId="{E4F0990B-B108-4BAA-B184-E6BD14E40768}" srcOrd="2" destOrd="0" parTransId="{62231104-5A32-4FDE-B896-1D7125EC01C0}" sibTransId="{75E342D4-9701-4A1C-8052-36ADD9802745}"/>
    <dgm:cxn modelId="{0285695E-2049-48AF-887E-2E047F4BEE64}" type="presOf" srcId="{1E48F35C-244E-4C24-A3FD-431D5D2B5EF2}" destId="{3E16F6F3-1067-49C5-B160-01395AA09C0C}" srcOrd="0" destOrd="0" presId="urn:microsoft.com/office/officeart/2005/8/layout/vList2"/>
    <dgm:cxn modelId="{320FCBF4-F1B1-4C26-882D-D16FDB5F7E9D}" srcId="{1E48F35C-244E-4C24-A3FD-431D5D2B5EF2}" destId="{B01E119E-BE65-4D82-8DE9-ACB7CCFC6EDC}" srcOrd="0" destOrd="0" parTransId="{C889AE53-A000-48B8-B4D4-30BDD5BB3B76}" sibTransId="{D49CD5D0-06FB-4392-8CC6-5CE9C29BA85F}"/>
    <dgm:cxn modelId="{047D4850-BA93-4F8F-B637-74D1E1246548}" type="presOf" srcId="{A6F71790-27F5-434B-A867-9454035AF1AA}" destId="{03D9AA9F-21CC-4BC2-8529-3D376AE75881}" srcOrd="0" destOrd="0" presId="urn:microsoft.com/office/officeart/2005/8/layout/vList2"/>
    <dgm:cxn modelId="{5BB00F9F-33BB-4513-8628-578837D313E4}" type="presOf" srcId="{B01E119E-BE65-4D82-8DE9-ACB7CCFC6EDC}" destId="{7F49B0EE-6034-423F-82C0-D2B67AFCFB9A}" srcOrd="0" destOrd="0" presId="urn:microsoft.com/office/officeart/2005/8/layout/vList2"/>
    <dgm:cxn modelId="{621E445B-7900-4438-B42B-4797DE0FADD6}" type="presOf" srcId="{C0CA852E-61B9-4475-9536-C471CF518174}" destId="{03D9AA9F-21CC-4BC2-8529-3D376AE75881}" srcOrd="0" destOrd="1" presId="urn:microsoft.com/office/officeart/2005/8/layout/vList2"/>
    <dgm:cxn modelId="{7E952782-FEA7-4E32-B841-B52BFBAA5C19}" srcId="{813FFBB8-494B-4D67-9D1D-B2852A73A897}" destId="{1E48F35C-244E-4C24-A3FD-431D5D2B5EF2}" srcOrd="1" destOrd="0" parTransId="{9F6FCE00-2E93-4C88-9A60-A218BC5E9829}" sibTransId="{4CA5C1DF-413E-4B30-BAA5-67C9C5D8C02C}"/>
    <dgm:cxn modelId="{ABE710A0-D6C8-4779-8491-EA1E8ED07AAC}" type="presOf" srcId="{F2C46FDB-7898-44EC-A3F3-40D2034C9B66}" destId="{D8972D2C-C589-4C78-B5D8-5D7C5E4DC3C0}" srcOrd="0" destOrd="0" presId="urn:microsoft.com/office/officeart/2005/8/layout/vList2"/>
    <dgm:cxn modelId="{B2CF7887-AF60-4FC9-A686-E5AD11D86744}" type="presOf" srcId="{E4F0990B-B108-4BAA-B184-E6BD14E40768}" destId="{FF0ED89E-DF39-49FB-9055-E1B21A1B5C79}" srcOrd="0" destOrd="0" presId="urn:microsoft.com/office/officeart/2005/8/layout/vList2"/>
    <dgm:cxn modelId="{3F63066D-2D9C-4CB7-9844-F90AD7D1B8A4}" type="presOf" srcId="{230F3A99-2DDA-44D5-8F2A-008C769DF37C}" destId="{6DBA1775-5919-4172-BFE6-4D6E608EAEA0}" srcOrd="0" destOrd="0" presId="urn:microsoft.com/office/officeart/2005/8/layout/vList2"/>
    <dgm:cxn modelId="{DCC8A67E-C692-4FCD-AF94-AD642E6EA922}" srcId="{1E48F35C-244E-4C24-A3FD-431D5D2B5EF2}" destId="{BC67428C-6211-4345-86B4-882B05BA5889}" srcOrd="2" destOrd="0" parTransId="{22DC4517-AB07-4F09-9D3F-362856BB4014}" sibTransId="{841C220C-9412-4D66-8086-888D59E920D7}"/>
    <dgm:cxn modelId="{46B13E8F-55C7-480C-B793-57D9B289826D}" srcId="{F2C46FDB-7898-44EC-A3F3-40D2034C9B66}" destId="{A6F71790-27F5-434B-A867-9454035AF1AA}" srcOrd="0" destOrd="0" parTransId="{AAD63D40-72D4-4F26-89E1-9B59AE9F178A}" sibTransId="{ABD66EC3-160D-404F-B9C3-EB44AE71091C}"/>
    <dgm:cxn modelId="{599DC98B-68C0-421E-8469-A20A074D31E9}" srcId="{813FFBB8-494B-4D67-9D1D-B2852A73A897}" destId="{99C20975-161F-4497-A18D-97BB185C26BC}" srcOrd="4" destOrd="0" parTransId="{705168A6-E6F1-4AD6-BDBF-D015CF7BC980}" sibTransId="{D198DAD2-6D8C-4021-B4F5-E92ED72F08B6}"/>
    <dgm:cxn modelId="{94F3D7FC-F8EC-4C93-BF9C-4FCE5D06FC37}" type="presParOf" srcId="{7254EC4E-1652-4728-83D6-8BAD621CA23C}" destId="{D8972D2C-C589-4C78-B5D8-5D7C5E4DC3C0}" srcOrd="0" destOrd="0" presId="urn:microsoft.com/office/officeart/2005/8/layout/vList2"/>
    <dgm:cxn modelId="{61AF2E66-CF5E-47B3-BFA3-E54083EE2960}" type="presParOf" srcId="{7254EC4E-1652-4728-83D6-8BAD621CA23C}" destId="{03D9AA9F-21CC-4BC2-8529-3D376AE75881}" srcOrd="1" destOrd="0" presId="urn:microsoft.com/office/officeart/2005/8/layout/vList2"/>
    <dgm:cxn modelId="{3B1F5DF5-FEF4-4DAC-972F-EC5126F5FC5E}" type="presParOf" srcId="{7254EC4E-1652-4728-83D6-8BAD621CA23C}" destId="{3E16F6F3-1067-49C5-B160-01395AA09C0C}" srcOrd="2" destOrd="0" presId="urn:microsoft.com/office/officeart/2005/8/layout/vList2"/>
    <dgm:cxn modelId="{522AF586-BE00-4B0A-8CBE-78FE76980AD3}" type="presParOf" srcId="{7254EC4E-1652-4728-83D6-8BAD621CA23C}" destId="{7F49B0EE-6034-423F-82C0-D2B67AFCFB9A}" srcOrd="3" destOrd="0" presId="urn:microsoft.com/office/officeart/2005/8/layout/vList2"/>
    <dgm:cxn modelId="{76FCC943-137A-4B09-82F6-89945EC74CE0}" type="presParOf" srcId="{7254EC4E-1652-4728-83D6-8BAD621CA23C}" destId="{FF0ED89E-DF39-49FB-9055-E1B21A1B5C79}" srcOrd="4" destOrd="0" presId="urn:microsoft.com/office/officeart/2005/8/layout/vList2"/>
    <dgm:cxn modelId="{1F3FD91A-616E-4920-A61F-204521FB54EF}" type="presParOf" srcId="{7254EC4E-1652-4728-83D6-8BAD621CA23C}" destId="{EE58EC0C-F752-4AED-BF4D-BAE003CF99CE}" srcOrd="5" destOrd="0" presId="urn:microsoft.com/office/officeart/2005/8/layout/vList2"/>
    <dgm:cxn modelId="{A44E68E1-739B-4694-998B-56978DEC314B}" type="presParOf" srcId="{7254EC4E-1652-4728-83D6-8BAD621CA23C}" destId="{6DBA1775-5919-4172-BFE6-4D6E608EAEA0}" srcOrd="6" destOrd="0" presId="urn:microsoft.com/office/officeart/2005/8/layout/vList2"/>
    <dgm:cxn modelId="{18A9D2F6-8C27-4D68-9999-D0AB48AA2322}" type="presParOf" srcId="{7254EC4E-1652-4728-83D6-8BAD621CA23C}" destId="{343DFFBB-4F01-4067-AF8F-55A80D2C967D}" srcOrd="7" destOrd="0" presId="urn:microsoft.com/office/officeart/2005/8/layout/vList2"/>
    <dgm:cxn modelId="{18DAACBC-D980-4B04-AE2B-FBBD2077D8A2}" type="presParOf" srcId="{7254EC4E-1652-4728-83D6-8BAD621CA23C}" destId="{026DE1A4-EB28-4F8B-BA24-C5463B2221E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437B2F-F4C6-484B-9DEC-FCAC00B23568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BO"/>
        </a:p>
      </dgm:t>
    </dgm:pt>
    <dgm:pt modelId="{857A5415-6FA5-480A-B63A-6D0E1594923E}">
      <dgm:prSet phldrT="[Texto]"/>
      <dgm:spPr/>
      <dgm:t>
        <a:bodyPr/>
        <a:lstStyle/>
        <a:p>
          <a:r>
            <a:rPr lang="es-BO" dirty="0" smtClean="0"/>
            <a:t>Cedula: Planilla sumaria.</a:t>
          </a:r>
          <a:endParaRPr lang="es-BO" dirty="0"/>
        </a:p>
      </dgm:t>
    </dgm:pt>
    <dgm:pt modelId="{7203DE1B-DCEB-4B05-88B5-1F200272FC62}" type="parTrans" cxnId="{3C09E3EF-93A0-45D4-BC74-81BE37021408}">
      <dgm:prSet/>
      <dgm:spPr/>
      <dgm:t>
        <a:bodyPr/>
        <a:lstStyle/>
        <a:p>
          <a:endParaRPr lang="es-BO"/>
        </a:p>
      </dgm:t>
    </dgm:pt>
    <dgm:pt modelId="{C2EC51B8-C33F-4D7A-957F-A729F3EC19DD}" type="sibTrans" cxnId="{3C09E3EF-93A0-45D4-BC74-81BE37021408}">
      <dgm:prSet/>
      <dgm:spPr/>
      <dgm:t>
        <a:bodyPr/>
        <a:lstStyle/>
        <a:p>
          <a:endParaRPr lang="es-BO"/>
        </a:p>
      </dgm:t>
    </dgm:pt>
    <dgm:pt modelId="{C04ADCD9-04A9-40A6-85D0-67802388D9C5}">
      <dgm:prSet/>
      <dgm:spPr/>
      <dgm:t>
        <a:bodyPr/>
        <a:lstStyle/>
        <a:p>
          <a:r>
            <a:rPr lang="es-BO" dirty="0" smtClean="0"/>
            <a:t>Cedula: Verificación del Estado de Ejecución Presupuestaria.</a:t>
          </a:r>
          <a:endParaRPr lang="es-ES" dirty="0" smtClean="0"/>
        </a:p>
      </dgm:t>
    </dgm:pt>
    <dgm:pt modelId="{8862DCB8-6CB3-4435-8D4E-6EA176579012}" type="parTrans" cxnId="{4D12CD93-4B0A-4A48-9DA1-FAE1D651D120}">
      <dgm:prSet/>
      <dgm:spPr/>
      <dgm:t>
        <a:bodyPr/>
        <a:lstStyle/>
        <a:p>
          <a:endParaRPr lang="es-BO"/>
        </a:p>
      </dgm:t>
    </dgm:pt>
    <dgm:pt modelId="{F9E2D291-B223-4E16-82B6-7A20169C83D8}" type="sibTrans" cxnId="{4D12CD93-4B0A-4A48-9DA1-FAE1D651D120}">
      <dgm:prSet/>
      <dgm:spPr/>
      <dgm:t>
        <a:bodyPr/>
        <a:lstStyle/>
        <a:p>
          <a:endParaRPr lang="es-BO"/>
        </a:p>
      </dgm:t>
    </dgm:pt>
    <dgm:pt modelId="{D522A84A-F5B7-434F-8D65-FFB8487211E6}">
      <dgm:prSet/>
      <dgm:spPr/>
      <dgm:t>
        <a:bodyPr/>
        <a:lstStyle/>
        <a:p>
          <a:r>
            <a:rPr lang="es-BO" dirty="0" smtClean="0">
              <a:hlinkClick xmlns:r="http://schemas.openxmlformats.org/officeDocument/2006/relationships" r:id="rId1" action="ppaction://hlinkfile"/>
            </a:rPr>
            <a:t>Cédula: Verificación de cumplimiento (eficacia) documentos de respaldo.</a:t>
          </a:r>
          <a:endParaRPr lang="es-ES" dirty="0" smtClean="0"/>
        </a:p>
      </dgm:t>
    </dgm:pt>
    <dgm:pt modelId="{48AF0C05-B33B-435E-AB86-5DC5F750E2CB}" type="parTrans" cxnId="{8B8FCE4B-5BE8-46F6-A9ED-0BA9EEF9BDAD}">
      <dgm:prSet/>
      <dgm:spPr/>
      <dgm:t>
        <a:bodyPr/>
        <a:lstStyle/>
        <a:p>
          <a:endParaRPr lang="es-BO"/>
        </a:p>
      </dgm:t>
    </dgm:pt>
    <dgm:pt modelId="{75E659B0-322D-4806-9868-16C9F95BCA03}" type="sibTrans" cxnId="{8B8FCE4B-5BE8-46F6-A9ED-0BA9EEF9BDAD}">
      <dgm:prSet/>
      <dgm:spPr/>
      <dgm:t>
        <a:bodyPr/>
        <a:lstStyle/>
        <a:p>
          <a:endParaRPr lang="es-BO"/>
        </a:p>
      </dgm:t>
    </dgm:pt>
    <dgm:pt modelId="{703782A2-C584-4BE1-8B2B-44BA254AEE87}">
      <dgm:prSet/>
      <dgm:spPr/>
      <dgm:t>
        <a:bodyPr/>
        <a:lstStyle/>
        <a:p>
          <a:r>
            <a:rPr lang="es-BO" dirty="0" smtClean="0"/>
            <a:t>Cédula: Identificación de objetivos y metas por categoría programática (POA Inicial).</a:t>
          </a:r>
          <a:endParaRPr lang="es-ES" dirty="0" smtClean="0"/>
        </a:p>
      </dgm:t>
    </dgm:pt>
    <dgm:pt modelId="{C9CE5944-0849-48D2-B53F-0A30562B0787}" type="parTrans" cxnId="{0C987DFB-4B79-400A-A16D-F4A1E0F1475E}">
      <dgm:prSet/>
      <dgm:spPr/>
      <dgm:t>
        <a:bodyPr/>
        <a:lstStyle/>
        <a:p>
          <a:endParaRPr lang="es-BO"/>
        </a:p>
      </dgm:t>
    </dgm:pt>
    <dgm:pt modelId="{C999D8AC-731D-48CF-8256-CA1BF2AE54F5}" type="sibTrans" cxnId="{0C987DFB-4B79-400A-A16D-F4A1E0F1475E}">
      <dgm:prSet/>
      <dgm:spPr/>
      <dgm:t>
        <a:bodyPr/>
        <a:lstStyle/>
        <a:p>
          <a:endParaRPr lang="es-BO"/>
        </a:p>
      </dgm:t>
    </dgm:pt>
    <dgm:pt modelId="{12B82634-11E4-4F90-9AE2-680A1F05E3F0}">
      <dgm:prSet/>
      <dgm:spPr/>
      <dgm:t>
        <a:bodyPr/>
        <a:lstStyle/>
        <a:p>
          <a:r>
            <a:rPr lang="es-BO" smtClean="0">
              <a:hlinkClick xmlns:r="http://schemas.openxmlformats.org/officeDocument/2006/relationships" r:id="rId2" action="ppaction://hlinkfile"/>
            </a:rPr>
            <a:t>Cédula: Verificación de presupuesto, plazo y meta (POA Final).</a:t>
          </a:r>
          <a:endParaRPr lang="es-ES" dirty="0" smtClean="0"/>
        </a:p>
      </dgm:t>
    </dgm:pt>
    <dgm:pt modelId="{47531B17-67F1-4682-9C0E-AC3635594B89}" type="parTrans" cxnId="{90D8AB78-C832-4E53-B208-CAD3533AB2A5}">
      <dgm:prSet/>
      <dgm:spPr/>
      <dgm:t>
        <a:bodyPr/>
        <a:lstStyle/>
        <a:p>
          <a:endParaRPr lang="es-BO"/>
        </a:p>
      </dgm:t>
    </dgm:pt>
    <dgm:pt modelId="{65CE2D69-22EF-49C6-A724-7E34780B0FE4}" type="sibTrans" cxnId="{90D8AB78-C832-4E53-B208-CAD3533AB2A5}">
      <dgm:prSet/>
      <dgm:spPr/>
      <dgm:t>
        <a:bodyPr/>
        <a:lstStyle/>
        <a:p>
          <a:endParaRPr lang="es-BO"/>
        </a:p>
      </dgm:t>
    </dgm:pt>
    <dgm:pt modelId="{CAEAAF76-0122-4D07-9AE4-9B952A8B3848}">
      <dgm:prSet/>
      <dgm:spPr/>
      <dgm:t>
        <a:bodyPr/>
        <a:lstStyle/>
        <a:p>
          <a:r>
            <a:rPr lang="es-BO" smtClean="0">
              <a:hlinkClick xmlns:r="http://schemas.openxmlformats.org/officeDocument/2006/relationships" r:id="rId3" action="ppaction://hlinkfile"/>
            </a:rPr>
            <a:t>Cedula: Verificación de información en la ficha perfil.</a:t>
          </a:r>
          <a:endParaRPr lang="es-ES" dirty="0" smtClean="0"/>
        </a:p>
      </dgm:t>
    </dgm:pt>
    <dgm:pt modelId="{60187085-BEAC-44B7-9D8D-94DE0EC9C0A4}" type="parTrans" cxnId="{5AD106F8-D90C-4EF1-AE0B-725981F7C4AE}">
      <dgm:prSet/>
      <dgm:spPr/>
      <dgm:t>
        <a:bodyPr/>
        <a:lstStyle/>
        <a:p>
          <a:endParaRPr lang="es-BO"/>
        </a:p>
      </dgm:t>
    </dgm:pt>
    <dgm:pt modelId="{0C9E8C9C-889F-44C4-AAC3-DE3BE58ED192}" type="sibTrans" cxnId="{5AD106F8-D90C-4EF1-AE0B-725981F7C4AE}">
      <dgm:prSet/>
      <dgm:spPr/>
      <dgm:t>
        <a:bodyPr/>
        <a:lstStyle/>
        <a:p>
          <a:endParaRPr lang="es-BO"/>
        </a:p>
      </dgm:t>
    </dgm:pt>
    <dgm:pt modelId="{5469CD32-0241-44D4-8688-5332D5C897CF}">
      <dgm:prSet/>
      <dgm:spPr/>
      <dgm:t>
        <a:bodyPr/>
        <a:lstStyle/>
        <a:p>
          <a:r>
            <a:rPr lang="es-BO" smtClean="0"/>
            <a:t>Cédula: Exposición de montos devengados, presupuestados y avance físico.</a:t>
          </a:r>
          <a:endParaRPr lang="es-BO" dirty="0" smtClean="0"/>
        </a:p>
      </dgm:t>
    </dgm:pt>
    <dgm:pt modelId="{FDB91ED7-A173-4F52-9C84-A0FC0BF55D9E}" type="parTrans" cxnId="{AEF98FC5-9C23-48F0-84F9-8D7136B928BF}">
      <dgm:prSet/>
      <dgm:spPr/>
      <dgm:t>
        <a:bodyPr/>
        <a:lstStyle/>
        <a:p>
          <a:endParaRPr lang="es-BO"/>
        </a:p>
      </dgm:t>
    </dgm:pt>
    <dgm:pt modelId="{A0043BB6-08E3-44D4-B5D4-265C43D740B9}" type="sibTrans" cxnId="{AEF98FC5-9C23-48F0-84F9-8D7136B928BF}">
      <dgm:prSet/>
      <dgm:spPr/>
      <dgm:t>
        <a:bodyPr/>
        <a:lstStyle/>
        <a:p>
          <a:endParaRPr lang="es-BO"/>
        </a:p>
      </dgm:t>
    </dgm:pt>
    <dgm:pt modelId="{23DBEF58-A369-4A0E-A5E8-2965AA20D382}">
      <dgm:prSet/>
      <dgm:spPr/>
      <dgm:t>
        <a:bodyPr/>
        <a:lstStyle/>
        <a:p>
          <a:r>
            <a:rPr lang="es-BO" dirty="0" smtClean="0">
              <a:hlinkClick xmlns:r="http://schemas.openxmlformats.org/officeDocument/2006/relationships" r:id="rId4" action="ppaction://hlinkfile"/>
            </a:rPr>
            <a:t>Cédula: Verificación del Acta de Recepción del Servicio.</a:t>
          </a:r>
          <a:endParaRPr lang="es-ES" dirty="0"/>
        </a:p>
      </dgm:t>
    </dgm:pt>
    <dgm:pt modelId="{8B97AE38-9898-4DEF-8EE2-0D865F7C1541}" type="parTrans" cxnId="{764E7053-DF44-4BC9-AE47-2F2AF8D3C885}">
      <dgm:prSet/>
      <dgm:spPr/>
      <dgm:t>
        <a:bodyPr/>
        <a:lstStyle/>
        <a:p>
          <a:endParaRPr lang="es-BO"/>
        </a:p>
      </dgm:t>
    </dgm:pt>
    <dgm:pt modelId="{62769758-0372-4E58-B27E-E5600B5C2AFB}" type="sibTrans" cxnId="{764E7053-DF44-4BC9-AE47-2F2AF8D3C885}">
      <dgm:prSet/>
      <dgm:spPr/>
      <dgm:t>
        <a:bodyPr/>
        <a:lstStyle/>
        <a:p>
          <a:endParaRPr lang="es-BO"/>
        </a:p>
      </dgm:t>
    </dgm:pt>
    <dgm:pt modelId="{7BC31813-BF42-4FA5-9625-65E10D4757DE}">
      <dgm:prSet/>
      <dgm:spPr/>
      <dgm:t>
        <a:bodyPr/>
        <a:lstStyle/>
        <a:p>
          <a:r>
            <a:rPr lang="es-BO" smtClean="0">
              <a:hlinkClick xmlns:r="http://schemas.openxmlformats.org/officeDocument/2006/relationships" r:id="rId5" action="ppaction://hlinkfile"/>
            </a:rPr>
            <a:t>Cédula: Cumplimiento de Especificaciones Técnicas.</a:t>
          </a:r>
          <a:endParaRPr lang="es-ES" dirty="0"/>
        </a:p>
      </dgm:t>
    </dgm:pt>
    <dgm:pt modelId="{976B7CE7-329B-4FBD-BDFB-2384E6BDF06D}" type="parTrans" cxnId="{2D1615AC-EB34-4068-9D7F-A1368E7B6732}">
      <dgm:prSet/>
      <dgm:spPr/>
      <dgm:t>
        <a:bodyPr/>
        <a:lstStyle/>
        <a:p>
          <a:endParaRPr lang="es-BO"/>
        </a:p>
      </dgm:t>
    </dgm:pt>
    <dgm:pt modelId="{A3E0DF87-AB75-4409-B8F5-7C9477FD4124}" type="sibTrans" cxnId="{2D1615AC-EB34-4068-9D7F-A1368E7B6732}">
      <dgm:prSet/>
      <dgm:spPr/>
      <dgm:t>
        <a:bodyPr/>
        <a:lstStyle/>
        <a:p>
          <a:endParaRPr lang="es-BO"/>
        </a:p>
      </dgm:t>
    </dgm:pt>
    <dgm:pt modelId="{15C45EDC-D440-49D8-87BB-359A66982624}">
      <dgm:prSet/>
      <dgm:spPr/>
      <dgm:t>
        <a:bodyPr/>
        <a:lstStyle/>
        <a:p>
          <a:r>
            <a:rPr lang="es-BO" smtClean="0">
              <a:hlinkClick xmlns:r="http://schemas.openxmlformats.org/officeDocument/2006/relationships" r:id="rId6" action="ppaction://hlinkfile"/>
            </a:rPr>
            <a:t>Cédula: Comprobación de datos del Registro de Ejecución de gastos C-31.</a:t>
          </a:r>
          <a:endParaRPr lang="es-ES" dirty="0" smtClean="0"/>
        </a:p>
      </dgm:t>
    </dgm:pt>
    <dgm:pt modelId="{A7991ABF-1807-413F-B1A1-8CECD3FA85FC}" type="parTrans" cxnId="{D9A9138B-8E65-423B-A87E-B65C2BF38A1D}">
      <dgm:prSet/>
      <dgm:spPr/>
      <dgm:t>
        <a:bodyPr/>
        <a:lstStyle/>
        <a:p>
          <a:endParaRPr lang="es-BO"/>
        </a:p>
      </dgm:t>
    </dgm:pt>
    <dgm:pt modelId="{863ED658-9697-4C37-9267-F6CFE27399CE}" type="sibTrans" cxnId="{D9A9138B-8E65-423B-A87E-B65C2BF38A1D}">
      <dgm:prSet/>
      <dgm:spPr/>
      <dgm:t>
        <a:bodyPr/>
        <a:lstStyle/>
        <a:p>
          <a:endParaRPr lang="es-BO"/>
        </a:p>
      </dgm:t>
    </dgm:pt>
    <dgm:pt modelId="{FCDE4555-C5A5-4003-BA06-13766B860C06}">
      <dgm:prSet/>
      <dgm:spPr/>
      <dgm:t>
        <a:bodyPr/>
        <a:lstStyle/>
        <a:p>
          <a:r>
            <a:rPr lang="es-BO" dirty="0" smtClean="0">
              <a:hlinkClick xmlns:r="http://schemas.openxmlformats.org/officeDocument/2006/relationships" r:id="rId7" action="ppaction://hlinkfile"/>
            </a:rPr>
            <a:t>Cédula: Verificación de la entrega de mochilas escolares a Unidades educativas.</a:t>
          </a:r>
          <a:endParaRPr lang="es-ES" dirty="0" smtClean="0"/>
        </a:p>
      </dgm:t>
    </dgm:pt>
    <dgm:pt modelId="{7D142FBC-17FD-4CBC-900C-31B78BCE9880}" type="parTrans" cxnId="{9484B33B-21B1-4B9E-8425-3DF1132FC9DB}">
      <dgm:prSet/>
      <dgm:spPr/>
      <dgm:t>
        <a:bodyPr/>
        <a:lstStyle/>
        <a:p>
          <a:endParaRPr lang="es-BO"/>
        </a:p>
      </dgm:t>
    </dgm:pt>
    <dgm:pt modelId="{F01EFA4F-82B3-44A1-B9CC-AAEC3AA2020C}" type="sibTrans" cxnId="{9484B33B-21B1-4B9E-8425-3DF1132FC9DB}">
      <dgm:prSet/>
      <dgm:spPr/>
      <dgm:t>
        <a:bodyPr/>
        <a:lstStyle/>
        <a:p>
          <a:endParaRPr lang="es-BO"/>
        </a:p>
      </dgm:t>
    </dgm:pt>
    <dgm:pt modelId="{BB2AF56C-36DA-445A-9D26-BFA97FBDA8FA}">
      <dgm:prSet/>
      <dgm:spPr/>
      <dgm:t>
        <a:bodyPr/>
        <a:lstStyle/>
        <a:p>
          <a:r>
            <a:rPr lang="es-BO" smtClean="0">
              <a:hlinkClick xmlns:r="http://schemas.openxmlformats.org/officeDocument/2006/relationships" r:id="rId8" action="ppaction://hlinkfile"/>
            </a:rPr>
            <a:t>Cédula: Verificación de la entrega de material didáctico a docentes.</a:t>
          </a:r>
          <a:endParaRPr lang="es-ES" dirty="0" smtClean="0"/>
        </a:p>
      </dgm:t>
    </dgm:pt>
    <dgm:pt modelId="{F17885AB-62DD-4D70-8E72-8A44CE6D7B0E}" type="parTrans" cxnId="{9FAB4216-876E-47C3-ADAB-C20DB9648DA3}">
      <dgm:prSet/>
      <dgm:spPr/>
      <dgm:t>
        <a:bodyPr/>
        <a:lstStyle/>
        <a:p>
          <a:endParaRPr lang="es-BO"/>
        </a:p>
      </dgm:t>
    </dgm:pt>
    <dgm:pt modelId="{AA8AB216-9B5F-4B8B-A0D2-D4A8E2E99FB8}" type="sibTrans" cxnId="{9FAB4216-876E-47C3-ADAB-C20DB9648DA3}">
      <dgm:prSet/>
      <dgm:spPr/>
      <dgm:t>
        <a:bodyPr/>
        <a:lstStyle/>
        <a:p>
          <a:endParaRPr lang="es-BO"/>
        </a:p>
      </dgm:t>
    </dgm:pt>
    <dgm:pt modelId="{EDD25136-E70A-41F3-91C5-58DB0A4A8337}">
      <dgm:prSet/>
      <dgm:spPr/>
      <dgm:t>
        <a:bodyPr/>
        <a:lstStyle/>
        <a:p>
          <a:r>
            <a:rPr lang="es-BO" dirty="0" smtClean="0">
              <a:hlinkClick xmlns:r="http://schemas.openxmlformats.org/officeDocument/2006/relationships" r:id="rId9" action="ppaction://hlinkfile"/>
            </a:rPr>
            <a:t>Cédula: Verificación de la entrega de material escolar a estudiantes.</a:t>
          </a:r>
          <a:endParaRPr lang="es-ES" dirty="0" smtClean="0"/>
        </a:p>
      </dgm:t>
    </dgm:pt>
    <dgm:pt modelId="{D5F4913D-5E0A-40CA-8234-1C84967F4179}" type="parTrans" cxnId="{0321B032-EBB7-498F-A894-7FCA0EBDE148}">
      <dgm:prSet/>
      <dgm:spPr/>
      <dgm:t>
        <a:bodyPr/>
        <a:lstStyle/>
        <a:p>
          <a:endParaRPr lang="es-BO"/>
        </a:p>
      </dgm:t>
    </dgm:pt>
    <dgm:pt modelId="{F11648B1-6F1E-4494-90BB-317E0A36EDFB}" type="sibTrans" cxnId="{0321B032-EBB7-498F-A894-7FCA0EBDE148}">
      <dgm:prSet/>
      <dgm:spPr/>
      <dgm:t>
        <a:bodyPr/>
        <a:lstStyle/>
        <a:p>
          <a:endParaRPr lang="es-BO"/>
        </a:p>
      </dgm:t>
    </dgm:pt>
    <dgm:pt modelId="{4EE75049-0B89-408A-B270-ADE2C56FF10E}">
      <dgm:prSet/>
      <dgm:spPr/>
      <dgm:t>
        <a:bodyPr/>
        <a:lstStyle/>
        <a:p>
          <a:r>
            <a:rPr lang="es-BO" smtClean="0"/>
            <a:t>Cédula: Determinación de la diferencia de cantidad de textos y costo de material sin respaldo.</a:t>
          </a:r>
          <a:endParaRPr lang="es-ES" dirty="0" smtClean="0"/>
        </a:p>
      </dgm:t>
    </dgm:pt>
    <dgm:pt modelId="{51A19EC1-583E-4F6D-908F-E78DFBEE7B80}" type="parTrans" cxnId="{C43ADA2A-5EE7-48A6-A4B6-152D905DB154}">
      <dgm:prSet/>
      <dgm:spPr/>
      <dgm:t>
        <a:bodyPr/>
        <a:lstStyle/>
        <a:p>
          <a:endParaRPr lang="es-BO"/>
        </a:p>
      </dgm:t>
    </dgm:pt>
    <dgm:pt modelId="{9746D3E5-4CA8-40AC-A6B7-D12C0A6D0E5D}" type="sibTrans" cxnId="{C43ADA2A-5EE7-48A6-A4B6-152D905DB154}">
      <dgm:prSet/>
      <dgm:spPr/>
      <dgm:t>
        <a:bodyPr/>
        <a:lstStyle/>
        <a:p>
          <a:endParaRPr lang="es-BO"/>
        </a:p>
      </dgm:t>
    </dgm:pt>
    <dgm:pt modelId="{33130C2E-9E2C-4E83-8392-A30899663911}" type="pres">
      <dgm:prSet presAssocID="{4D437B2F-F4C6-484B-9DEC-FCAC00B23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6227230F-04A9-41F4-8841-5D8C99C167C4}" type="pres">
      <dgm:prSet presAssocID="{857A5415-6FA5-480A-B63A-6D0E1594923E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413778A1-67B3-41E8-945B-0F8536AF99DC}" type="pres">
      <dgm:prSet presAssocID="{C2EC51B8-C33F-4D7A-957F-A729F3EC19DD}" presName="spacer" presStyleCnt="0"/>
      <dgm:spPr/>
      <dgm:t>
        <a:bodyPr/>
        <a:lstStyle/>
        <a:p>
          <a:endParaRPr lang="es-BO"/>
        </a:p>
      </dgm:t>
    </dgm:pt>
    <dgm:pt modelId="{9DAED528-7086-41A6-B315-BA9C656F5B32}" type="pres">
      <dgm:prSet presAssocID="{C04ADCD9-04A9-40A6-85D0-67802388D9C5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B8BC9885-4430-40BD-8AB6-B5E44270A2FF}" type="pres">
      <dgm:prSet presAssocID="{F9E2D291-B223-4E16-82B6-7A20169C83D8}" presName="spacer" presStyleCnt="0"/>
      <dgm:spPr/>
      <dgm:t>
        <a:bodyPr/>
        <a:lstStyle/>
        <a:p>
          <a:endParaRPr lang="es-BO"/>
        </a:p>
      </dgm:t>
    </dgm:pt>
    <dgm:pt modelId="{EC7D83ED-718D-499A-A460-3E6DD729E22F}" type="pres">
      <dgm:prSet presAssocID="{D522A84A-F5B7-434F-8D65-FFB8487211E6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9176C33D-0FAB-4911-AD63-8CE916FEFCAD}" type="pres">
      <dgm:prSet presAssocID="{75E659B0-322D-4806-9868-16C9F95BCA03}" presName="spacer" presStyleCnt="0"/>
      <dgm:spPr/>
      <dgm:t>
        <a:bodyPr/>
        <a:lstStyle/>
        <a:p>
          <a:endParaRPr lang="es-BO"/>
        </a:p>
      </dgm:t>
    </dgm:pt>
    <dgm:pt modelId="{446E2CE9-7096-48E9-BFFF-EA4DF4BF3528}" type="pres">
      <dgm:prSet presAssocID="{703782A2-C584-4BE1-8B2B-44BA254AEE87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6D1405D2-09E8-4921-973F-A3488D518B08}" type="pres">
      <dgm:prSet presAssocID="{C999D8AC-731D-48CF-8256-CA1BF2AE54F5}" presName="spacer" presStyleCnt="0"/>
      <dgm:spPr/>
      <dgm:t>
        <a:bodyPr/>
        <a:lstStyle/>
        <a:p>
          <a:endParaRPr lang="es-BO"/>
        </a:p>
      </dgm:t>
    </dgm:pt>
    <dgm:pt modelId="{2E3F5077-4142-4690-AED8-84ECA0B33A97}" type="pres">
      <dgm:prSet presAssocID="{12B82634-11E4-4F90-9AE2-680A1F05E3F0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337BDB32-CFA4-4453-B3D4-A8B7EEAB6ECE}" type="pres">
      <dgm:prSet presAssocID="{65CE2D69-22EF-49C6-A724-7E34780B0FE4}" presName="spacer" presStyleCnt="0"/>
      <dgm:spPr/>
      <dgm:t>
        <a:bodyPr/>
        <a:lstStyle/>
        <a:p>
          <a:endParaRPr lang="es-BO"/>
        </a:p>
      </dgm:t>
    </dgm:pt>
    <dgm:pt modelId="{BFB89089-825B-4A89-960B-58DAA818CEA7}" type="pres">
      <dgm:prSet presAssocID="{CAEAAF76-0122-4D07-9AE4-9B952A8B3848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CB18AE40-2C27-4899-96A0-2CD4E66D957B}" type="pres">
      <dgm:prSet presAssocID="{0C9E8C9C-889F-44C4-AAC3-DE3BE58ED192}" presName="spacer" presStyleCnt="0"/>
      <dgm:spPr/>
      <dgm:t>
        <a:bodyPr/>
        <a:lstStyle/>
        <a:p>
          <a:endParaRPr lang="es-BO"/>
        </a:p>
      </dgm:t>
    </dgm:pt>
    <dgm:pt modelId="{A55C948B-4687-406D-B67A-02CAA0049C9A}" type="pres">
      <dgm:prSet presAssocID="{5469CD32-0241-44D4-8688-5332D5C897CF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4E281CB6-B099-4B40-A152-A9BB94422F8F}" type="pres">
      <dgm:prSet presAssocID="{A0043BB6-08E3-44D4-B5D4-265C43D740B9}" presName="spacer" presStyleCnt="0"/>
      <dgm:spPr/>
      <dgm:t>
        <a:bodyPr/>
        <a:lstStyle/>
        <a:p>
          <a:endParaRPr lang="es-BO"/>
        </a:p>
      </dgm:t>
    </dgm:pt>
    <dgm:pt modelId="{3FA3DC08-C4BB-46A1-BB02-B0B7EA752CA5}" type="pres">
      <dgm:prSet presAssocID="{23DBEF58-A369-4A0E-A5E8-2965AA20D382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18652B69-307B-40F5-B2D6-EB9868E7DD6E}" type="pres">
      <dgm:prSet presAssocID="{62769758-0372-4E58-B27E-E5600B5C2AFB}" presName="spacer" presStyleCnt="0"/>
      <dgm:spPr/>
      <dgm:t>
        <a:bodyPr/>
        <a:lstStyle/>
        <a:p>
          <a:endParaRPr lang="es-BO"/>
        </a:p>
      </dgm:t>
    </dgm:pt>
    <dgm:pt modelId="{E0598851-B292-499F-BBA9-4242884F3E21}" type="pres">
      <dgm:prSet presAssocID="{7BC31813-BF42-4FA5-9625-65E10D4757DE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CFFF96D9-5F3F-4BF9-9A61-CB508F1B0A54}" type="pres">
      <dgm:prSet presAssocID="{A3E0DF87-AB75-4409-B8F5-7C9477FD4124}" presName="spacer" presStyleCnt="0"/>
      <dgm:spPr/>
      <dgm:t>
        <a:bodyPr/>
        <a:lstStyle/>
        <a:p>
          <a:endParaRPr lang="es-BO"/>
        </a:p>
      </dgm:t>
    </dgm:pt>
    <dgm:pt modelId="{754A560C-AE0F-4697-980F-2A08C3163B9F}" type="pres">
      <dgm:prSet presAssocID="{15C45EDC-D440-49D8-87BB-359A66982624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2E667EFC-61E0-422E-AAB8-F931C8DFD81E}" type="pres">
      <dgm:prSet presAssocID="{863ED658-9697-4C37-9267-F6CFE27399CE}" presName="spacer" presStyleCnt="0"/>
      <dgm:spPr/>
      <dgm:t>
        <a:bodyPr/>
        <a:lstStyle/>
        <a:p>
          <a:endParaRPr lang="es-BO"/>
        </a:p>
      </dgm:t>
    </dgm:pt>
    <dgm:pt modelId="{AEDD1312-E47E-4D10-8DC2-4D9353EB882F}" type="pres">
      <dgm:prSet presAssocID="{FCDE4555-C5A5-4003-BA06-13766B860C06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D4DF902-9332-48CF-BF0E-4B02D180DA1E}" type="pres">
      <dgm:prSet presAssocID="{F01EFA4F-82B3-44A1-B9CC-AAEC3AA2020C}" presName="spacer" presStyleCnt="0"/>
      <dgm:spPr/>
      <dgm:t>
        <a:bodyPr/>
        <a:lstStyle/>
        <a:p>
          <a:endParaRPr lang="es-BO"/>
        </a:p>
      </dgm:t>
    </dgm:pt>
    <dgm:pt modelId="{BE8DE2C8-D14A-41FB-9D1A-46BE42BCB736}" type="pres">
      <dgm:prSet presAssocID="{BB2AF56C-36DA-445A-9D26-BFA97FBDA8FA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4B204C1-F720-45AF-8378-18C35A9BFBFA}" type="pres">
      <dgm:prSet presAssocID="{AA8AB216-9B5F-4B8B-A0D2-D4A8E2E99FB8}" presName="spacer" presStyleCnt="0"/>
      <dgm:spPr/>
      <dgm:t>
        <a:bodyPr/>
        <a:lstStyle/>
        <a:p>
          <a:endParaRPr lang="es-BO"/>
        </a:p>
      </dgm:t>
    </dgm:pt>
    <dgm:pt modelId="{EDEDC123-8430-48F4-B06C-C8D7510CBE4A}" type="pres">
      <dgm:prSet presAssocID="{EDD25136-E70A-41F3-91C5-58DB0A4A8337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796314D6-33AC-47EA-9A70-D0C40A55B0C1}" type="pres">
      <dgm:prSet presAssocID="{F11648B1-6F1E-4494-90BB-317E0A36EDFB}" presName="spacer" presStyleCnt="0"/>
      <dgm:spPr/>
      <dgm:t>
        <a:bodyPr/>
        <a:lstStyle/>
        <a:p>
          <a:endParaRPr lang="es-BO"/>
        </a:p>
      </dgm:t>
    </dgm:pt>
    <dgm:pt modelId="{6B138FA7-A900-4077-94C3-4A5E49DC6C5C}" type="pres">
      <dgm:prSet presAssocID="{4EE75049-0B89-408A-B270-ADE2C56FF10E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90D8AB78-C832-4E53-B208-CAD3533AB2A5}" srcId="{4D437B2F-F4C6-484B-9DEC-FCAC00B23568}" destId="{12B82634-11E4-4F90-9AE2-680A1F05E3F0}" srcOrd="4" destOrd="0" parTransId="{47531B17-67F1-4682-9C0E-AC3635594B89}" sibTransId="{65CE2D69-22EF-49C6-A724-7E34780B0FE4}"/>
    <dgm:cxn modelId="{AEF98FC5-9C23-48F0-84F9-8D7136B928BF}" srcId="{4D437B2F-F4C6-484B-9DEC-FCAC00B23568}" destId="{5469CD32-0241-44D4-8688-5332D5C897CF}" srcOrd="6" destOrd="0" parTransId="{FDB91ED7-A173-4F52-9C84-A0FC0BF55D9E}" sibTransId="{A0043BB6-08E3-44D4-B5D4-265C43D740B9}"/>
    <dgm:cxn modelId="{B3779DC4-72F5-4464-A834-A1E76B6DEA65}" type="presOf" srcId="{4EE75049-0B89-408A-B270-ADE2C56FF10E}" destId="{6B138FA7-A900-4077-94C3-4A5E49DC6C5C}" srcOrd="0" destOrd="0" presId="urn:microsoft.com/office/officeart/2005/8/layout/vList2"/>
    <dgm:cxn modelId="{766324C1-E918-482E-812B-CC7AD9E0D36D}" type="presOf" srcId="{7BC31813-BF42-4FA5-9625-65E10D4757DE}" destId="{E0598851-B292-499F-BBA9-4242884F3E21}" srcOrd="0" destOrd="0" presId="urn:microsoft.com/office/officeart/2005/8/layout/vList2"/>
    <dgm:cxn modelId="{0321B032-EBB7-498F-A894-7FCA0EBDE148}" srcId="{4D437B2F-F4C6-484B-9DEC-FCAC00B23568}" destId="{EDD25136-E70A-41F3-91C5-58DB0A4A8337}" srcOrd="12" destOrd="0" parTransId="{D5F4913D-5E0A-40CA-8234-1C84967F4179}" sibTransId="{F11648B1-6F1E-4494-90BB-317E0A36EDFB}"/>
    <dgm:cxn modelId="{21559943-FB20-492F-BE15-33E98181D39C}" type="presOf" srcId="{12B82634-11E4-4F90-9AE2-680A1F05E3F0}" destId="{2E3F5077-4142-4690-AED8-84ECA0B33A97}" srcOrd="0" destOrd="0" presId="urn:microsoft.com/office/officeart/2005/8/layout/vList2"/>
    <dgm:cxn modelId="{0435D720-E7CE-47F1-8627-2C4F17BEA3C5}" type="presOf" srcId="{23DBEF58-A369-4A0E-A5E8-2965AA20D382}" destId="{3FA3DC08-C4BB-46A1-BB02-B0B7EA752CA5}" srcOrd="0" destOrd="0" presId="urn:microsoft.com/office/officeart/2005/8/layout/vList2"/>
    <dgm:cxn modelId="{93451330-79E2-4EF3-BB82-F32E67357777}" type="presOf" srcId="{857A5415-6FA5-480A-B63A-6D0E1594923E}" destId="{6227230F-04A9-41F4-8841-5D8C99C167C4}" srcOrd="0" destOrd="0" presId="urn:microsoft.com/office/officeart/2005/8/layout/vList2"/>
    <dgm:cxn modelId="{C43ADA2A-5EE7-48A6-A4B6-152D905DB154}" srcId="{4D437B2F-F4C6-484B-9DEC-FCAC00B23568}" destId="{4EE75049-0B89-408A-B270-ADE2C56FF10E}" srcOrd="13" destOrd="0" parTransId="{51A19EC1-583E-4F6D-908F-E78DFBEE7B80}" sibTransId="{9746D3E5-4CA8-40AC-A6B7-D12C0A6D0E5D}"/>
    <dgm:cxn modelId="{9BD547B9-F7AB-49D8-91FF-903CA4AAEDFA}" type="presOf" srcId="{BB2AF56C-36DA-445A-9D26-BFA97FBDA8FA}" destId="{BE8DE2C8-D14A-41FB-9D1A-46BE42BCB736}" srcOrd="0" destOrd="0" presId="urn:microsoft.com/office/officeart/2005/8/layout/vList2"/>
    <dgm:cxn modelId="{3C09E3EF-93A0-45D4-BC74-81BE37021408}" srcId="{4D437B2F-F4C6-484B-9DEC-FCAC00B23568}" destId="{857A5415-6FA5-480A-B63A-6D0E1594923E}" srcOrd="0" destOrd="0" parTransId="{7203DE1B-DCEB-4B05-88B5-1F200272FC62}" sibTransId="{C2EC51B8-C33F-4D7A-957F-A729F3EC19DD}"/>
    <dgm:cxn modelId="{79E87A7D-EE21-499B-828A-4B5A270F6464}" type="presOf" srcId="{FCDE4555-C5A5-4003-BA06-13766B860C06}" destId="{AEDD1312-E47E-4D10-8DC2-4D9353EB882F}" srcOrd="0" destOrd="0" presId="urn:microsoft.com/office/officeart/2005/8/layout/vList2"/>
    <dgm:cxn modelId="{9FAB4216-876E-47C3-ADAB-C20DB9648DA3}" srcId="{4D437B2F-F4C6-484B-9DEC-FCAC00B23568}" destId="{BB2AF56C-36DA-445A-9D26-BFA97FBDA8FA}" srcOrd="11" destOrd="0" parTransId="{F17885AB-62DD-4D70-8E72-8A44CE6D7B0E}" sibTransId="{AA8AB216-9B5F-4B8B-A0D2-D4A8E2E99FB8}"/>
    <dgm:cxn modelId="{FB458D4A-84E5-4C53-81AC-5540A1CF8D6B}" type="presOf" srcId="{C04ADCD9-04A9-40A6-85D0-67802388D9C5}" destId="{9DAED528-7086-41A6-B315-BA9C656F5B32}" srcOrd="0" destOrd="0" presId="urn:microsoft.com/office/officeart/2005/8/layout/vList2"/>
    <dgm:cxn modelId="{8B8FCE4B-5BE8-46F6-A9ED-0BA9EEF9BDAD}" srcId="{4D437B2F-F4C6-484B-9DEC-FCAC00B23568}" destId="{D522A84A-F5B7-434F-8D65-FFB8487211E6}" srcOrd="2" destOrd="0" parTransId="{48AF0C05-B33B-435E-AB86-5DC5F750E2CB}" sibTransId="{75E659B0-322D-4806-9868-16C9F95BCA03}"/>
    <dgm:cxn modelId="{6364E193-DD76-49DC-B363-5C747FD2D0B4}" type="presOf" srcId="{D522A84A-F5B7-434F-8D65-FFB8487211E6}" destId="{EC7D83ED-718D-499A-A460-3E6DD729E22F}" srcOrd="0" destOrd="0" presId="urn:microsoft.com/office/officeart/2005/8/layout/vList2"/>
    <dgm:cxn modelId="{0C987DFB-4B79-400A-A16D-F4A1E0F1475E}" srcId="{4D437B2F-F4C6-484B-9DEC-FCAC00B23568}" destId="{703782A2-C584-4BE1-8B2B-44BA254AEE87}" srcOrd="3" destOrd="0" parTransId="{C9CE5944-0849-48D2-B53F-0A30562B0787}" sibTransId="{C999D8AC-731D-48CF-8256-CA1BF2AE54F5}"/>
    <dgm:cxn modelId="{5AD106F8-D90C-4EF1-AE0B-725981F7C4AE}" srcId="{4D437B2F-F4C6-484B-9DEC-FCAC00B23568}" destId="{CAEAAF76-0122-4D07-9AE4-9B952A8B3848}" srcOrd="5" destOrd="0" parTransId="{60187085-BEAC-44B7-9D8D-94DE0EC9C0A4}" sibTransId="{0C9E8C9C-889F-44C4-AAC3-DE3BE58ED192}"/>
    <dgm:cxn modelId="{751297CA-39D3-40EA-925C-62A2C4655CB5}" type="presOf" srcId="{5469CD32-0241-44D4-8688-5332D5C897CF}" destId="{A55C948B-4687-406D-B67A-02CAA0049C9A}" srcOrd="0" destOrd="0" presId="urn:microsoft.com/office/officeart/2005/8/layout/vList2"/>
    <dgm:cxn modelId="{0CA3FA6E-2EDC-44D8-AE6B-96D51E3529F2}" type="presOf" srcId="{4D437B2F-F4C6-484B-9DEC-FCAC00B23568}" destId="{33130C2E-9E2C-4E83-8392-A30899663911}" srcOrd="0" destOrd="0" presId="urn:microsoft.com/office/officeart/2005/8/layout/vList2"/>
    <dgm:cxn modelId="{764E7053-DF44-4BC9-AE47-2F2AF8D3C885}" srcId="{4D437B2F-F4C6-484B-9DEC-FCAC00B23568}" destId="{23DBEF58-A369-4A0E-A5E8-2965AA20D382}" srcOrd="7" destOrd="0" parTransId="{8B97AE38-9898-4DEF-8EE2-0D865F7C1541}" sibTransId="{62769758-0372-4E58-B27E-E5600B5C2AFB}"/>
    <dgm:cxn modelId="{9484B33B-21B1-4B9E-8425-3DF1132FC9DB}" srcId="{4D437B2F-F4C6-484B-9DEC-FCAC00B23568}" destId="{FCDE4555-C5A5-4003-BA06-13766B860C06}" srcOrd="10" destOrd="0" parTransId="{7D142FBC-17FD-4CBC-900C-31B78BCE9880}" sibTransId="{F01EFA4F-82B3-44A1-B9CC-AAEC3AA2020C}"/>
    <dgm:cxn modelId="{39A70D11-4688-4BFB-936F-E97FE4024ED3}" type="presOf" srcId="{703782A2-C584-4BE1-8B2B-44BA254AEE87}" destId="{446E2CE9-7096-48E9-BFFF-EA4DF4BF3528}" srcOrd="0" destOrd="0" presId="urn:microsoft.com/office/officeart/2005/8/layout/vList2"/>
    <dgm:cxn modelId="{2D1615AC-EB34-4068-9D7F-A1368E7B6732}" srcId="{4D437B2F-F4C6-484B-9DEC-FCAC00B23568}" destId="{7BC31813-BF42-4FA5-9625-65E10D4757DE}" srcOrd="8" destOrd="0" parTransId="{976B7CE7-329B-4FBD-BDFB-2384E6BDF06D}" sibTransId="{A3E0DF87-AB75-4409-B8F5-7C9477FD4124}"/>
    <dgm:cxn modelId="{40D162F1-D68B-436F-8D4B-B16E06EDFDC5}" type="presOf" srcId="{15C45EDC-D440-49D8-87BB-359A66982624}" destId="{754A560C-AE0F-4697-980F-2A08C3163B9F}" srcOrd="0" destOrd="0" presId="urn:microsoft.com/office/officeart/2005/8/layout/vList2"/>
    <dgm:cxn modelId="{D9A9138B-8E65-423B-A87E-B65C2BF38A1D}" srcId="{4D437B2F-F4C6-484B-9DEC-FCAC00B23568}" destId="{15C45EDC-D440-49D8-87BB-359A66982624}" srcOrd="9" destOrd="0" parTransId="{A7991ABF-1807-413F-B1A1-8CECD3FA85FC}" sibTransId="{863ED658-9697-4C37-9267-F6CFE27399CE}"/>
    <dgm:cxn modelId="{4D12CD93-4B0A-4A48-9DA1-FAE1D651D120}" srcId="{4D437B2F-F4C6-484B-9DEC-FCAC00B23568}" destId="{C04ADCD9-04A9-40A6-85D0-67802388D9C5}" srcOrd="1" destOrd="0" parTransId="{8862DCB8-6CB3-4435-8D4E-6EA176579012}" sibTransId="{F9E2D291-B223-4E16-82B6-7A20169C83D8}"/>
    <dgm:cxn modelId="{5EDCD8DA-7D4F-49CB-88D1-FD07F55F2997}" type="presOf" srcId="{EDD25136-E70A-41F3-91C5-58DB0A4A8337}" destId="{EDEDC123-8430-48F4-B06C-C8D7510CBE4A}" srcOrd="0" destOrd="0" presId="urn:microsoft.com/office/officeart/2005/8/layout/vList2"/>
    <dgm:cxn modelId="{AFADE1AD-3C3E-4D4D-868E-61122EF3FD1E}" type="presOf" srcId="{CAEAAF76-0122-4D07-9AE4-9B952A8B3848}" destId="{BFB89089-825B-4A89-960B-58DAA818CEA7}" srcOrd="0" destOrd="0" presId="urn:microsoft.com/office/officeart/2005/8/layout/vList2"/>
    <dgm:cxn modelId="{A49124D2-8A94-4EB0-A3D5-DF137D27D5E1}" type="presParOf" srcId="{33130C2E-9E2C-4E83-8392-A30899663911}" destId="{6227230F-04A9-41F4-8841-5D8C99C167C4}" srcOrd="0" destOrd="0" presId="urn:microsoft.com/office/officeart/2005/8/layout/vList2"/>
    <dgm:cxn modelId="{10E955EF-CE93-4046-9549-1E283C7531C7}" type="presParOf" srcId="{33130C2E-9E2C-4E83-8392-A30899663911}" destId="{413778A1-67B3-41E8-945B-0F8536AF99DC}" srcOrd="1" destOrd="0" presId="urn:microsoft.com/office/officeart/2005/8/layout/vList2"/>
    <dgm:cxn modelId="{E5512564-D4B2-4708-B0A1-DA794FB1E8F0}" type="presParOf" srcId="{33130C2E-9E2C-4E83-8392-A30899663911}" destId="{9DAED528-7086-41A6-B315-BA9C656F5B32}" srcOrd="2" destOrd="0" presId="urn:microsoft.com/office/officeart/2005/8/layout/vList2"/>
    <dgm:cxn modelId="{F735A779-0060-4018-A52F-CB0698D6983E}" type="presParOf" srcId="{33130C2E-9E2C-4E83-8392-A30899663911}" destId="{B8BC9885-4430-40BD-8AB6-B5E44270A2FF}" srcOrd="3" destOrd="0" presId="urn:microsoft.com/office/officeart/2005/8/layout/vList2"/>
    <dgm:cxn modelId="{961DE709-88D5-4063-9CA9-3AA8E1E59953}" type="presParOf" srcId="{33130C2E-9E2C-4E83-8392-A30899663911}" destId="{EC7D83ED-718D-499A-A460-3E6DD729E22F}" srcOrd="4" destOrd="0" presId="urn:microsoft.com/office/officeart/2005/8/layout/vList2"/>
    <dgm:cxn modelId="{BFB52CA7-ABE1-4F58-B51D-F971E2EEA04B}" type="presParOf" srcId="{33130C2E-9E2C-4E83-8392-A30899663911}" destId="{9176C33D-0FAB-4911-AD63-8CE916FEFCAD}" srcOrd="5" destOrd="0" presId="urn:microsoft.com/office/officeart/2005/8/layout/vList2"/>
    <dgm:cxn modelId="{42066AF0-9212-49F7-A1D8-5DC6A092A9CE}" type="presParOf" srcId="{33130C2E-9E2C-4E83-8392-A30899663911}" destId="{446E2CE9-7096-48E9-BFFF-EA4DF4BF3528}" srcOrd="6" destOrd="0" presId="urn:microsoft.com/office/officeart/2005/8/layout/vList2"/>
    <dgm:cxn modelId="{2132E87F-FE7B-494C-B215-8A8E6A709273}" type="presParOf" srcId="{33130C2E-9E2C-4E83-8392-A30899663911}" destId="{6D1405D2-09E8-4921-973F-A3488D518B08}" srcOrd="7" destOrd="0" presId="urn:microsoft.com/office/officeart/2005/8/layout/vList2"/>
    <dgm:cxn modelId="{5F28E921-8FE4-45D5-A426-E14EE9EA8DCD}" type="presParOf" srcId="{33130C2E-9E2C-4E83-8392-A30899663911}" destId="{2E3F5077-4142-4690-AED8-84ECA0B33A97}" srcOrd="8" destOrd="0" presId="urn:microsoft.com/office/officeart/2005/8/layout/vList2"/>
    <dgm:cxn modelId="{04ED69FE-2E88-4CD2-8A4B-DF6321203BD7}" type="presParOf" srcId="{33130C2E-9E2C-4E83-8392-A30899663911}" destId="{337BDB32-CFA4-4453-B3D4-A8B7EEAB6ECE}" srcOrd="9" destOrd="0" presId="urn:microsoft.com/office/officeart/2005/8/layout/vList2"/>
    <dgm:cxn modelId="{0C3305CC-BC3C-4564-A329-930F50FA1307}" type="presParOf" srcId="{33130C2E-9E2C-4E83-8392-A30899663911}" destId="{BFB89089-825B-4A89-960B-58DAA818CEA7}" srcOrd="10" destOrd="0" presId="urn:microsoft.com/office/officeart/2005/8/layout/vList2"/>
    <dgm:cxn modelId="{80017166-36CC-4FAD-8729-D0D852440090}" type="presParOf" srcId="{33130C2E-9E2C-4E83-8392-A30899663911}" destId="{CB18AE40-2C27-4899-96A0-2CD4E66D957B}" srcOrd="11" destOrd="0" presId="urn:microsoft.com/office/officeart/2005/8/layout/vList2"/>
    <dgm:cxn modelId="{BF769289-868C-41E8-8371-13D008660CBC}" type="presParOf" srcId="{33130C2E-9E2C-4E83-8392-A30899663911}" destId="{A55C948B-4687-406D-B67A-02CAA0049C9A}" srcOrd="12" destOrd="0" presId="urn:microsoft.com/office/officeart/2005/8/layout/vList2"/>
    <dgm:cxn modelId="{E89AD602-0189-4968-85F8-2F518AE75577}" type="presParOf" srcId="{33130C2E-9E2C-4E83-8392-A30899663911}" destId="{4E281CB6-B099-4B40-A152-A9BB94422F8F}" srcOrd="13" destOrd="0" presId="urn:microsoft.com/office/officeart/2005/8/layout/vList2"/>
    <dgm:cxn modelId="{88C489E7-65EC-40EE-AD42-442756D65A0D}" type="presParOf" srcId="{33130C2E-9E2C-4E83-8392-A30899663911}" destId="{3FA3DC08-C4BB-46A1-BB02-B0B7EA752CA5}" srcOrd="14" destOrd="0" presId="urn:microsoft.com/office/officeart/2005/8/layout/vList2"/>
    <dgm:cxn modelId="{3C7F02A1-CBF7-4EBC-B90A-AB401EEC784F}" type="presParOf" srcId="{33130C2E-9E2C-4E83-8392-A30899663911}" destId="{18652B69-307B-40F5-B2D6-EB9868E7DD6E}" srcOrd="15" destOrd="0" presId="urn:microsoft.com/office/officeart/2005/8/layout/vList2"/>
    <dgm:cxn modelId="{D7C9DD57-DC30-4908-88B4-764ABF81A9D9}" type="presParOf" srcId="{33130C2E-9E2C-4E83-8392-A30899663911}" destId="{E0598851-B292-499F-BBA9-4242884F3E21}" srcOrd="16" destOrd="0" presId="urn:microsoft.com/office/officeart/2005/8/layout/vList2"/>
    <dgm:cxn modelId="{033DF25F-B033-433E-8175-B340651EA8AF}" type="presParOf" srcId="{33130C2E-9E2C-4E83-8392-A30899663911}" destId="{CFFF96D9-5F3F-4BF9-9A61-CB508F1B0A54}" srcOrd="17" destOrd="0" presId="urn:microsoft.com/office/officeart/2005/8/layout/vList2"/>
    <dgm:cxn modelId="{5CA8E599-FDA8-4F30-85F5-83A9BA90C6C8}" type="presParOf" srcId="{33130C2E-9E2C-4E83-8392-A30899663911}" destId="{754A560C-AE0F-4697-980F-2A08C3163B9F}" srcOrd="18" destOrd="0" presId="urn:microsoft.com/office/officeart/2005/8/layout/vList2"/>
    <dgm:cxn modelId="{2C9E9C70-393A-478B-A64F-3BBF412890E5}" type="presParOf" srcId="{33130C2E-9E2C-4E83-8392-A30899663911}" destId="{2E667EFC-61E0-422E-AAB8-F931C8DFD81E}" srcOrd="19" destOrd="0" presId="urn:microsoft.com/office/officeart/2005/8/layout/vList2"/>
    <dgm:cxn modelId="{FC9DFF33-D7CF-47D5-9347-BDA41A9D744A}" type="presParOf" srcId="{33130C2E-9E2C-4E83-8392-A30899663911}" destId="{AEDD1312-E47E-4D10-8DC2-4D9353EB882F}" srcOrd="20" destOrd="0" presId="urn:microsoft.com/office/officeart/2005/8/layout/vList2"/>
    <dgm:cxn modelId="{FFDE6BF9-CC86-496C-B81E-E49A6C0C4FD7}" type="presParOf" srcId="{33130C2E-9E2C-4E83-8392-A30899663911}" destId="{DD4DF902-9332-48CF-BF0E-4B02D180DA1E}" srcOrd="21" destOrd="0" presId="urn:microsoft.com/office/officeart/2005/8/layout/vList2"/>
    <dgm:cxn modelId="{F630234D-B71F-4EEA-97DA-EE225BB6D95A}" type="presParOf" srcId="{33130C2E-9E2C-4E83-8392-A30899663911}" destId="{BE8DE2C8-D14A-41FB-9D1A-46BE42BCB736}" srcOrd="22" destOrd="0" presId="urn:microsoft.com/office/officeart/2005/8/layout/vList2"/>
    <dgm:cxn modelId="{CD426625-7BF9-43CF-8D2A-C9A67252ED1C}" type="presParOf" srcId="{33130C2E-9E2C-4E83-8392-A30899663911}" destId="{04B204C1-F720-45AF-8378-18C35A9BFBFA}" srcOrd="23" destOrd="0" presId="urn:microsoft.com/office/officeart/2005/8/layout/vList2"/>
    <dgm:cxn modelId="{6415124A-C73D-471C-818E-7239B0C78F4D}" type="presParOf" srcId="{33130C2E-9E2C-4E83-8392-A30899663911}" destId="{EDEDC123-8430-48F4-B06C-C8D7510CBE4A}" srcOrd="24" destOrd="0" presId="urn:microsoft.com/office/officeart/2005/8/layout/vList2"/>
    <dgm:cxn modelId="{6695F835-510D-4F59-94F6-326967A800F3}" type="presParOf" srcId="{33130C2E-9E2C-4E83-8392-A30899663911}" destId="{796314D6-33AC-47EA-9A70-D0C40A55B0C1}" srcOrd="25" destOrd="0" presId="urn:microsoft.com/office/officeart/2005/8/layout/vList2"/>
    <dgm:cxn modelId="{FD93E245-4D4A-422A-A8EE-33AB6315A3DD}" type="presParOf" srcId="{33130C2E-9E2C-4E83-8392-A30899663911}" destId="{6B138FA7-A900-4077-94C3-4A5E49DC6C5C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99987-7708-4CA8-8774-6715013E69A5}">
      <dsp:nvSpPr>
        <dsp:cNvPr id="0" name=""/>
        <dsp:cNvSpPr/>
      </dsp:nvSpPr>
      <dsp:spPr>
        <a:xfrm>
          <a:off x="1994539" y="1122"/>
          <a:ext cx="5772255" cy="23804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Es una entidad vanguardista, moderna y  competitiva, referente  a  nivel  Nacional  e  Internacional  en  la  </a:t>
          </a:r>
          <a:r>
            <a:rPr lang="es-ES" sz="2000" u="sng" kern="1200" dirty="0" smtClean="0"/>
            <a:t>prestación  de  servicios  públicos,  que  mejoran  la calidad  de  vida de los habitantes del Municipio de La Paz</a:t>
          </a:r>
          <a:r>
            <a:rPr lang="es-ES" sz="2000" kern="1200" dirty="0" smtClean="0"/>
            <a:t>.</a:t>
          </a:r>
          <a:endParaRPr lang="es-BO" sz="2000" kern="1200" dirty="0"/>
        </a:p>
      </dsp:txBody>
      <dsp:txXfrm>
        <a:off x="1994539" y="298680"/>
        <a:ext cx="4879583" cy="1785345"/>
      </dsp:txXfrm>
    </dsp:sp>
    <dsp:sp modelId="{8ADFE78D-D15E-419A-8264-376C87E1E0FE}">
      <dsp:nvSpPr>
        <dsp:cNvPr id="0" name=""/>
        <dsp:cNvSpPr/>
      </dsp:nvSpPr>
      <dsp:spPr>
        <a:xfrm>
          <a:off x="156044" y="46889"/>
          <a:ext cx="1838495" cy="22889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3400" kern="1200" dirty="0" smtClean="0"/>
            <a:t>VISIÓN</a:t>
          </a:r>
          <a:endParaRPr lang="es-BO" sz="3400" kern="1200" dirty="0"/>
        </a:p>
      </dsp:txBody>
      <dsp:txXfrm>
        <a:off x="245792" y="136637"/>
        <a:ext cx="1658999" cy="2109430"/>
      </dsp:txXfrm>
    </dsp:sp>
    <dsp:sp modelId="{97C3F60D-0BA7-4764-90E1-2219072285BA}">
      <dsp:nvSpPr>
        <dsp:cNvPr id="0" name=""/>
        <dsp:cNvSpPr/>
      </dsp:nvSpPr>
      <dsp:spPr>
        <a:xfrm>
          <a:off x="1982628" y="2610475"/>
          <a:ext cx="5718630" cy="24289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Es una entidad pública municipal autónoma progresista y generadora de valor público, cuya misión  es  </a:t>
          </a:r>
          <a:r>
            <a:rPr lang="es-ES" sz="2000" u="sng" kern="1200" dirty="0" smtClean="0"/>
            <a:t>mejorar  la  calidad  de  vida  de  los  habitantes  del  Municipio  de La Paz.</a:t>
          </a:r>
          <a:endParaRPr lang="es-BO" sz="2000" u="sng" kern="1200" dirty="0"/>
        </a:p>
      </dsp:txBody>
      <dsp:txXfrm>
        <a:off x="1982628" y="2914095"/>
        <a:ext cx="4807769" cy="1821722"/>
      </dsp:txXfrm>
    </dsp:sp>
    <dsp:sp modelId="{C478DCF9-4626-4FD8-B98C-2D5C14A63035}">
      <dsp:nvSpPr>
        <dsp:cNvPr id="0" name=""/>
        <dsp:cNvSpPr/>
      </dsp:nvSpPr>
      <dsp:spPr>
        <a:xfrm>
          <a:off x="221581" y="2680493"/>
          <a:ext cx="1761047" cy="22889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3400" kern="1200" dirty="0" smtClean="0"/>
            <a:t>MISIÓN</a:t>
          </a:r>
          <a:endParaRPr lang="es-BO" sz="3400" kern="1200" dirty="0"/>
        </a:p>
      </dsp:txBody>
      <dsp:txXfrm>
        <a:off x="307548" y="2766460"/>
        <a:ext cx="1589113" cy="2116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A9C1C-96CA-4958-80DE-DDC8A03BF11C}">
      <dsp:nvSpPr>
        <dsp:cNvPr id="0" name=""/>
        <dsp:cNvSpPr/>
      </dsp:nvSpPr>
      <dsp:spPr>
        <a:xfrm>
          <a:off x="1770224" y="-28904"/>
          <a:ext cx="4750815" cy="4750815"/>
        </a:xfrm>
        <a:prstGeom prst="circularArrow">
          <a:avLst>
            <a:gd name="adj1" fmla="val 5544"/>
            <a:gd name="adj2" fmla="val 330680"/>
            <a:gd name="adj3" fmla="val 13765367"/>
            <a:gd name="adj4" fmla="val 1739239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745D11-ABB0-4B9E-BCBA-16DB5C5060F7}">
      <dsp:nvSpPr>
        <dsp:cNvPr id="0" name=""/>
        <dsp:cNvSpPr/>
      </dsp:nvSpPr>
      <dsp:spPr>
        <a:xfrm>
          <a:off x="3028254" y="1534"/>
          <a:ext cx="2234754" cy="11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Considerando la muestra</a:t>
          </a:r>
          <a:endParaRPr lang="es-BO" sz="2200" kern="1200" dirty="0"/>
        </a:p>
      </dsp:txBody>
      <dsp:txXfrm>
        <a:off x="3082800" y="56080"/>
        <a:ext cx="2125662" cy="1008285"/>
      </dsp:txXfrm>
    </dsp:sp>
    <dsp:sp modelId="{4FCC823D-C31F-44D1-A590-B55BA03E9483}">
      <dsp:nvSpPr>
        <dsp:cNvPr id="0" name=""/>
        <dsp:cNvSpPr/>
      </dsp:nvSpPr>
      <dsp:spPr>
        <a:xfrm>
          <a:off x="4955032" y="1401420"/>
          <a:ext cx="2234754" cy="11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Recursos de “IDH”</a:t>
          </a:r>
          <a:endParaRPr lang="es-BO" sz="2200" kern="1200" dirty="0"/>
        </a:p>
      </dsp:txBody>
      <dsp:txXfrm>
        <a:off x="5009578" y="1455966"/>
        <a:ext cx="2125662" cy="1008285"/>
      </dsp:txXfrm>
    </dsp:sp>
    <dsp:sp modelId="{EC3C9421-9A10-4AB4-99A5-A352CB4FF7F1}">
      <dsp:nvSpPr>
        <dsp:cNvPr id="0" name=""/>
        <dsp:cNvSpPr/>
      </dsp:nvSpPr>
      <dsp:spPr>
        <a:xfrm>
          <a:off x="4219068" y="3666483"/>
          <a:ext cx="2234754" cy="11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Cumplimiento “Alto” - “POA”</a:t>
          </a:r>
          <a:endParaRPr lang="es-BO" sz="2200" kern="1200" dirty="0"/>
        </a:p>
      </dsp:txBody>
      <dsp:txXfrm>
        <a:off x="4273614" y="3721029"/>
        <a:ext cx="2125662" cy="1008285"/>
      </dsp:txXfrm>
    </dsp:sp>
    <dsp:sp modelId="{7D3FC41D-BD9F-4AEF-BBF5-5BC879DA98D3}">
      <dsp:nvSpPr>
        <dsp:cNvPr id="0" name=""/>
        <dsp:cNvSpPr/>
      </dsp:nvSpPr>
      <dsp:spPr>
        <a:xfrm>
          <a:off x="1837440" y="3666483"/>
          <a:ext cx="2234754" cy="11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Normativa – competencias</a:t>
          </a:r>
          <a:endParaRPr lang="es-BO" sz="2200" kern="1200" dirty="0"/>
        </a:p>
      </dsp:txBody>
      <dsp:txXfrm>
        <a:off x="1891986" y="3721029"/>
        <a:ext cx="2125662" cy="1008285"/>
      </dsp:txXfrm>
    </dsp:sp>
    <dsp:sp modelId="{FE3BA44C-623E-49B6-B250-E7F88334E0DE}">
      <dsp:nvSpPr>
        <dsp:cNvPr id="0" name=""/>
        <dsp:cNvSpPr/>
      </dsp:nvSpPr>
      <dsp:spPr>
        <a:xfrm>
          <a:off x="1101476" y="1401420"/>
          <a:ext cx="2234754" cy="11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Acepta la recomendación</a:t>
          </a:r>
          <a:endParaRPr lang="es-BO" sz="2200" kern="1200" dirty="0"/>
        </a:p>
      </dsp:txBody>
      <dsp:txXfrm>
        <a:off x="1156022" y="1455966"/>
        <a:ext cx="2125662" cy="1008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5259D-4836-4695-9967-339F7201F52B}">
      <dsp:nvSpPr>
        <dsp:cNvPr id="0" name=""/>
        <dsp:cNvSpPr/>
      </dsp:nvSpPr>
      <dsp:spPr>
        <a:xfrm rot="5400000">
          <a:off x="2657082" y="285076"/>
          <a:ext cx="5256569" cy="497446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rnd" cmpd="sng" algn="ctr">
          <a:noFill/>
          <a:prstDash val="solid"/>
        </a:ln>
        <a:effectLst>
          <a:glow rad="228600">
            <a:schemeClr val="accent2">
              <a:satMod val="175000"/>
              <a:alpha val="40000"/>
            </a:schemeClr>
          </a:glow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Coparticipación Tributaria</a:t>
          </a:r>
          <a:endParaRPr lang="es-ES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Donaciones HIPC (</a:t>
          </a:r>
          <a:r>
            <a:rPr lang="es-ES_tradnl" sz="3200" kern="1200" dirty="0" err="1" smtClean="0"/>
            <a:t>Heavily</a:t>
          </a:r>
          <a:r>
            <a:rPr lang="es-ES_tradnl" sz="3200" kern="1200" dirty="0" smtClean="0"/>
            <a:t> </a:t>
          </a:r>
          <a:r>
            <a:rPr lang="es-ES_tradnl" sz="3200" kern="1200" dirty="0" err="1" smtClean="0"/>
            <a:t>Indepted</a:t>
          </a:r>
          <a:r>
            <a:rPr lang="es-ES_tradnl" sz="3200" kern="1200" dirty="0" smtClean="0"/>
            <a:t> Poor </a:t>
          </a:r>
          <a:r>
            <a:rPr lang="es-ES_tradnl" sz="3200" kern="1200" dirty="0" err="1" smtClean="0"/>
            <a:t>Contries</a:t>
          </a:r>
          <a:r>
            <a:rPr lang="es-ES_tradnl" sz="3200" kern="1200" dirty="0" smtClean="0"/>
            <a:t>)</a:t>
          </a:r>
          <a:endParaRPr lang="es-BO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Préstamos externos (CAF, Banco Mundial, BID, etc.)</a:t>
          </a:r>
          <a:endParaRPr lang="es-BO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Transferencias “IDH”</a:t>
          </a:r>
          <a:endParaRPr lang="es-BO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Recursos propios.</a:t>
          </a:r>
          <a:endParaRPr lang="es-BO" sz="3200" kern="1200" dirty="0"/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3200" kern="1200" dirty="0" smtClean="0"/>
            <a:t>Otros</a:t>
          </a:r>
          <a:endParaRPr lang="es-BO" sz="3200" kern="1200" dirty="0"/>
        </a:p>
      </dsp:txBody>
      <dsp:txXfrm rot="-5400000">
        <a:off x="2798136" y="386856"/>
        <a:ext cx="4731629" cy="4770903"/>
      </dsp:txXfrm>
    </dsp:sp>
    <dsp:sp modelId="{DC389F93-E85E-45C6-9944-7F75BE7F99CC}">
      <dsp:nvSpPr>
        <dsp:cNvPr id="0" name=""/>
        <dsp:cNvSpPr/>
      </dsp:nvSpPr>
      <dsp:spPr>
        <a:xfrm>
          <a:off x="0" y="2707"/>
          <a:ext cx="2798135" cy="5539201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Principales Fuentes</a:t>
          </a:r>
          <a:endParaRPr lang="es-ES" sz="3600" kern="1200" dirty="0"/>
        </a:p>
      </dsp:txBody>
      <dsp:txXfrm>
        <a:off x="136594" y="139301"/>
        <a:ext cx="2524947" cy="5266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E5C0A-3227-4B01-A8B1-1E1CCA4A4B1D}">
      <dsp:nvSpPr>
        <dsp:cNvPr id="0" name=""/>
        <dsp:cNvSpPr/>
      </dsp:nvSpPr>
      <dsp:spPr>
        <a:xfrm>
          <a:off x="37" y="162420"/>
          <a:ext cx="7128828" cy="8374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3500" kern="1200" dirty="0" smtClean="0"/>
            <a:t>Áreas de Aplicación:</a:t>
          </a:r>
          <a:endParaRPr lang="es-BO" sz="3500" kern="1200" dirty="0"/>
        </a:p>
      </dsp:txBody>
      <dsp:txXfrm>
        <a:off x="40918" y="203301"/>
        <a:ext cx="7047066" cy="755698"/>
      </dsp:txXfrm>
    </dsp:sp>
    <dsp:sp modelId="{ABCFA7C4-DAE9-4B94-AC63-E8076F299540}">
      <dsp:nvSpPr>
        <dsp:cNvPr id="0" name=""/>
        <dsp:cNvSpPr/>
      </dsp:nvSpPr>
      <dsp:spPr>
        <a:xfrm>
          <a:off x="0" y="1151495"/>
          <a:ext cx="7416824" cy="3575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Educación.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Salud.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Caminos.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Desarrollo productivo.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Generación de fuentes de trabajo.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/>
            <a:t>(DS.28421-DS.29565) </a:t>
          </a:r>
          <a:r>
            <a:rPr lang="es-ES" sz="2700" kern="1200" dirty="0" smtClean="0">
              <a:solidFill>
                <a:schemeClr val="tx1"/>
              </a:solidFill>
            </a:rPr>
            <a:t>Seguridad ciudadana.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>
              <a:solidFill>
                <a:schemeClr val="tx1"/>
              </a:solidFill>
            </a:rPr>
            <a:t>Infraestructura.</a:t>
          </a:r>
          <a:endParaRPr lang="es-ES" sz="2700" kern="1200" dirty="0">
            <a:solidFill>
              <a:schemeClr val="tx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700" kern="1200" dirty="0" smtClean="0">
              <a:solidFill>
                <a:schemeClr val="tx1"/>
              </a:solidFill>
            </a:rPr>
            <a:t>Asignación a las Mancomunidades.</a:t>
          </a:r>
          <a:endParaRPr lang="es-ES" sz="2700" kern="1200" dirty="0">
            <a:solidFill>
              <a:schemeClr val="tx1"/>
            </a:solidFill>
          </a:endParaRPr>
        </a:p>
      </dsp:txBody>
      <dsp:txXfrm>
        <a:off x="0" y="1151495"/>
        <a:ext cx="7416824" cy="3575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8F65B-7F64-45C1-AEE0-5CC64F98268C}">
      <dsp:nvSpPr>
        <dsp:cNvPr id="0" name=""/>
        <dsp:cNvSpPr/>
      </dsp:nvSpPr>
      <dsp:spPr>
        <a:xfrm>
          <a:off x="0" y="0"/>
          <a:ext cx="7848872" cy="5044756"/>
        </a:xfrm>
        <a:prstGeom prst="round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just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3800" kern="1200" dirty="0" smtClean="0">
              <a:solidFill>
                <a:schemeClr val="tx1"/>
              </a:solidFill>
            </a:rPr>
            <a:t>¿Mediante los procedimientos y técnicas a desarrollar en la Auditoría Operacional, se podrá determinar el adecuado o no uso y destino de los recursos de “IDH”?</a:t>
          </a:r>
          <a:endParaRPr lang="es-BO" sz="3800" kern="1200" dirty="0">
            <a:solidFill>
              <a:schemeClr val="tx1"/>
            </a:solidFill>
          </a:endParaRPr>
        </a:p>
      </dsp:txBody>
      <dsp:txXfrm>
        <a:off x="246265" y="246265"/>
        <a:ext cx="7356342" cy="45522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11860-F73C-4A20-B394-369150D7E458}">
      <dsp:nvSpPr>
        <dsp:cNvPr id="0" name=""/>
        <dsp:cNvSpPr/>
      </dsp:nvSpPr>
      <dsp:spPr>
        <a:xfrm>
          <a:off x="0" y="0"/>
          <a:ext cx="8003232" cy="888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b="1" kern="1200" dirty="0" smtClean="0">
              <a:solidFill>
                <a:schemeClr val="tx1"/>
              </a:solidFill>
            </a:rPr>
            <a:t>MÉTODOS DE INVESTIGACIÓN</a:t>
          </a:r>
          <a:endParaRPr lang="es-ES" sz="3600" b="1" kern="1200" dirty="0">
            <a:solidFill>
              <a:schemeClr val="tx1"/>
            </a:solidFill>
          </a:endParaRPr>
        </a:p>
      </dsp:txBody>
      <dsp:txXfrm>
        <a:off x="43381" y="43381"/>
        <a:ext cx="7916470" cy="801903"/>
      </dsp:txXfrm>
    </dsp:sp>
    <dsp:sp modelId="{58392432-34BA-4AD1-A91F-02D18137A92D}">
      <dsp:nvSpPr>
        <dsp:cNvPr id="0" name=""/>
        <dsp:cNvSpPr/>
      </dsp:nvSpPr>
      <dsp:spPr>
        <a:xfrm>
          <a:off x="0" y="936107"/>
          <a:ext cx="8003232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b="1" u="sng" kern="1200" dirty="0" smtClean="0"/>
            <a:t>Método Deductivo</a:t>
          </a:r>
          <a:r>
            <a:rPr lang="es-ES_tradnl" sz="2400" kern="1200" dirty="0" smtClean="0"/>
            <a:t>: Conocimiento de la entidad, los EE.FF. y el marco normativo → Papeles de trabajo.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b="1" u="sng" kern="1200" dirty="0" smtClean="0"/>
            <a:t>Método Inductivo:</a:t>
          </a:r>
          <a:r>
            <a:rPr lang="es-ES_tradnl" sz="2400" b="1" u="none" kern="1200" dirty="0" smtClean="0"/>
            <a:t> </a:t>
          </a:r>
          <a:r>
            <a:rPr lang="es-ES_tradnl" sz="2400" b="0" u="none" kern="1200" dirty="0" smtClean="0"/>
            <a:t>Análisis y evaluación de las o</a:t>
          </a:r>
          <a:r>
            <a:rPr lang="es-ES_tradnl" sz="2400" kern="1200" dirty="0" smtClean="0"/>
            <a:t>peraciones financieras →  emisión del informe.</a:t>
          </a:r>
          <a:endParaRPr lang="es-ES" sz="2400" kern="1200" dirty="0"/>
        </a:p>
      </dsp:txBody>
      <dsp:txXfrm>
        <a:off x="0" y="936107"/>
        <a:ext cx="8003232" cy="1412775"/>
      </dsp:txXfrm>
    </dsp:sp>
    <dsp:sp modelId="{7634D9BC-C5A6-4307-9A5B-9FE80CEDFD69}">
      <dsp:nvSpPr>
        <dsp:cNvPr id="0" name=""/>
        <dsp:cNvSpPr/>
      </dsp:nvSpPr>
      <dsp:spPr>
        <a:xfrm>
          <a:off x="0" y="2445459"/>
          <a:ext cx="8003232" cy="886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b="1" kern="1200" dirty="0" smtClean="0">
              <a:solidFill>
                <a:schemeClr val="tx1"/>
              </a:solidFill>
            </a:rPr>
            <a:t>FUENTES DE INFORMACIÓN</a:t>
          </a:r>
          <a:endParaRPr lang="es-ES" sz="3600" b="1" kern="1200" dirty="0">
            <a:solidFill>
              <a:schemeClr val="tx1"/>
            </a:solidFill>
          </a:endParaRPr>
        </a:p>
      </dsp:txBody>
      <dsp:txXfrm>
        <a:off x="43257" y="2488716"/>
        <a:ext cx="7916718" cy="799620"/>
      </dsp:txXfrm>
    </dsp:sp>
    <dsp:sp modelId="{0511E7BE-BC3F-427B-A82B-014392C49C01}">
      <dsp:nvSpPr>
        <dsp:cNvPr id="0" name=""/>
        <dsp:cNvSpPr/>
      </dsp:nvSpPr>
      <dsp:spPr>
        <a:xfrm>
          <a:off x="0" y="3331594"/>
          <a:ext cx="8003232" cy="1636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b="1" u="sng" kern="1200" dirty="0" smtClean="0"/>
            <a:t>Fuentes Primarias:</a:t>
          </a:r>
          <a:r>
            <a:rPr lang="es-ES_tradnl" sz="2400" b="1" u="none" kern="1200" dirty="0" smtClean="0"/>
            <a:t> </a:t>
          </a:r>
          <a:r>
            <a:rPr lang="es-ES_tradnl" sz="2400" b="0" u="none" kern="1200" dirty="0" err="1" smtClean="0"/>
            <a:t>Ej</a:t>
          </a:r>
          <a:r>
            <a:rPr lang="es-ES_tradnl" sz="2400" b="0" u="none" kern="1200" dirty="0" smtClean="0"/>
            <a:t>: Confirmación de </a:t>
          </a:r>
          <a:r>
            <a:rPr lang="es-ES_tradnl" sz="2400" kern="1200" dirty="0" smtClean="0"/>
            <a:t>terceros, recopilación de documentación, entrevistas.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b="1" u="sng" kern="1200" dirty="0" smtClean="0"/>
            <a:t>Fuentes Secundarias:</a:t>
          </a:r>
          <a:r>
            <a:rPr lang="es-ES_tradnl" sz="2400" b="1" u="none" kern="1200" dirty="0" smtClean="0"/>
            <a:t> </a:t>
          </a:r>
          <a:r>
            <a:rPr lang="es-ES_tradnl" sz="2400" b="0" u="none" kern="1200" dirty="0" err="1" smtClean="0"/>
            <a:t>Ej</a:t>
          </a:r>
          <a:r>
            <a:rPr lang="es-ES_tradnl" sz="2400" b="0" u="none" kern="1200" dirty="0" smtClean="0"/>
            <a:t>: </a:t>
          </a:r>
          <a:r>
            <a:rPr lang="es-ES_tradnl" sz="2400" kern="1200" dirty="0" smtClean="0"/>
            <a:t>Disposiciones legales, informes de auditoría y otra información del sistema.</a:t>
          </a:r>
          <a:endParaRPr lang="es-ES" sz="2400" kern="1200" dirty="0"/>
        </a:p>
      </dsp:txBody>
      <dsp:txXfrm>
        <a:off x="0" y="3331594"/>
        <a:ext cx="8003232" cy="16369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41BB5-E60C-462A-AE2D-1F96174277D5}">
      <dsp:nvSpPr>
        <dsp:cNvPr id="0" name=""/>
        <dsp:cNvSpPr/>
      </dsp:nvSpPr>
      <dsp:spPr>
        <a:xfrm rot="5400000">
          <a:off x="5143310" y="-2122001"/>
          <a:ext cx="1062266" cy="5340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600" b="0" kern="1200" dirty="0" smtClean="0">
              <a:solidFill>
                <a:schemeClr val="tx1"/>
              </a:solidFill>
            </a:rPr>
            <a:t>Plan donde se establecen los objetivos de gestión, metas, recursos, plazos y otros.</a:t>
          </a:r>
          <a:endParaRPr lang="es-BO" sz="2600" b="0" kern="1200" dirty="0">
            <a:solidFill>
              <a:schemeClr val="tx1"/>
            </a:solidFill>
          </a:endParaRPr>
        </a:p>
      </dsp:txBody>
      <dsp:txXfrm rot="-5400000">
        <a:off x="3004117" y="69048"/>
        <a:ext cx="5288797" cy="958554"/>
      </dsp:txXfrm>
    </dsp:sp>
    <dsp:sp modelId="{48D59AAA-541F-40B7-A65F-58E2D3AB413E}">
      <dsp:nvSpPr>
        <dsp:cNvPr id="0" name=""/>
        <dsp:cNvSpPr/>
      </dsp:nvSpPr>
      <dsp:spPr>
        <a:xfrm>
          <a:off x="0" y="2468"/>
          <a:ext cx="3004117" cy="109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PROGRAMA DE OPERACIONES ANUAL - POA</a:t>
          </a:r>
          <a:endParaRPr lang="es-BO" sz="1800" b="1" kern="1200" dirty="0">
            <a:solidFill>
              <a:schemeClr val="tx1"/>
            </a:solidFill>
          </a:endParaRPr>
        </a:p>
      </dsp:txBody>
      <dsp:txXfrm>
        <a:off x="53293" y="55761"/>
        <a:ext cx="2897531" cy="985127"/>
      </dsp:txXfrm>
    </dsp:sp>
    <dsp:sp modelId="{55E55369-2A20-4248-B0A0-8A464637ADFF}">
      <dsp:nvSpPr>
        <dsp:cNvPr id="0" name=""/>
        <dsp:cNvSpPr/>
      </dsp:nvSpPr>
      <dsp:spPr>
        <a:xfrm rot="5400000">
          <a:off x="5321949" y="-1086447"/>
          <a:ext cx="71608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600" b="0" kern="1200" dirty="0" smtClean="0"/>
            <a:t>Actividades específicas asignadas a una entidad. </a:t>
          </a:r>
          <a:endParaRPr lang="es-BO" sz="2600" b="0" kern="1200" dirty="0"/>
        </a:p>
      </dsp:txBody>
      <dsp:txXfrm rot="-5400000">
        <a:off x="3007054" y="1263404"/>
        <a:ext cx="5310917" cy="646171"/>
      </dsp:txXfrm>
    </dsp:sp>
    <dsp:sp modelId="{80BA73D2-1CDC-496F-81BF-C72AAD7B9439}">
      <dsp:nvSpPr>
        <dsp:cNvPr id="0" name=""/>
        <dsp:cNvSpPr/>
      </dsp:nvSpPr>
      <dsp:spPr>
        <a:xfrm>
          <a:off x="0" y="1138937"/>
          <a:ext cx="3007054" cy="89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COMPETENCIAS </a:t>
          </a:r>
          <a:endParaRPr lang="es-BO" sz="1800" kern="1200" dirty="0">
            <a:solidFill>
              <a:schemeClr val="tx1"/>
            </a:solidFill>
          </a:endParaRPr>
        </a:p>
      </dsp:txBody>
      <dsp:txXfrm>
        <a:off x="43695" y="1182632"/>
        <a:ext cx="2919664" cy="807714"/>
      </dsp:txXfrm>
    </dsp:sp>
    <dsp:sp modelId="{F1D84E6E-9E61-421F-BEE1-B91319F7C024}">
      <dsp:nvSpPr>
        <dsp:cNvPr id="0" name=""/>
        <dsp:cNvSpPr/>
      </dsp:nvSpPr>
      <dsp:spPr>
        <a:xfrm rot="5400000">
          <a:off x="5321949" y="-146588"/>
          <a:ext cx="71608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600" kern="1200" dirty="0" smtClean="0"/>
            <a:t>Indicador de cumplimiento de los objetivos y metas.</a:t>
          </a:r>
          <a:endParaRPr lang="es-BO" sz="2600" kern="1200" dirty="0"/>
        </a:p>
      </dsp:txBody>
      <dsp:txXfrm rot="-5400000">
        <a:off x="3007054" y="2203263"/>
        <a:ext cx="5310917" cy="646171"/>
      </dsp:txXfrm>
    </dsp:sp>
    <dsp:sp modelId="{D7761D6A-4EC0-48E6-8C8E-91813518593B}">
      <dsp:nvSpPr>
        <dsp:cNvPr id="0" name=""/>
        <dsp:cNvSpPr/>
      </dsp:nvSpPr>
      <dsp:spPr>
        <a:xfrm>
          <a:off x="0" y="2078796"/>
          <a:ext cx="3007054" cy="89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EFICACIA</a:t>
          </a:r>
          <a:endParaRPr lang="es-BO" sz="1800" b="1" kern="1200" dirty="0">
            <a:solidFill>
              <a:schemeClr val="tx1"/>
            </a:solidFill>
          </a:endParaRPr>
        </a:p>
      </dsp:txBody>
      <dsp:txXfrm>
        <a:off x="43695" y="2122491"/>
        <a:ext cx="2919664" cy="807714"/>
      </dsp:txXfrm>
    </dsp:sp>
    <dsp:sp modelId="{281A52D4-8375-4C34-809B-A7A9245FC07C}">
      <dsp:nvSpPr>
        <dsp:cNvPr id="0" name=""/>
        <dsp:cNvSpPr/>
      </dsp:nvSpPr>
      <dsp:spPr>
        <a:xfrm rot="5400000">
          <a:off x="5321949" y="793271"/>
          <a:ext cx="71608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600" kern="1200" dirty="0" smtClean="0"/>
            <a:t>Impuesto aplicado a la producción de hidrocarburos.</a:t>
          </a:r>
          <a:endParaRPr lang="es-BO" sz="2600" kern="1200" dirty="0"/>
        </a:p>
      </dsp:txBody>
      <dsp:txXfrm rot="-5400000">
        <a:off x="3007054" y="3143122"/>
        <a:ext cx="5310917" cy="646171"/>
      </dsp:txXfrm>
    </dsp:sp>
    <dsp:sp modelId="{107995CB-589B-4180-9F9C-7C0DB2EE4178}">
      <dsp:nvSpPr>
        <dsp:cNvPr id="0" name=""/>
        <dsp:cNvSpPr/>
      </dsp:nvSpPr>
      <dsp:spPr>
        <a:xfrm>
          <a:off x="0" y="3018656"/>
          <a:ext cx="3007054" cy="89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IDH</a:t>
          </a:r>
          <a:r>
            <a:rPr lang="es-BO" sz="1800" kern="1200" dirty="0" smtClean="0"/>
            <a:t> </a:t>
          </a:r>
          <a:endParaRPr lang="es-BO" sz="1800" b="0" kern="1200" dirty="0"/>
        </a:p>
      </dsp:txBody>
      <dsp:txXfrm>
        <a:off x="43695" y="3062351"/>
        <a:ext cx="2919664" cy="807714"/>
      </dsp:txXfrm>
    </dsp:sp>
    <dsp:sp modelId="{DBF9BB85-4835-4D05-8F0F-9641C76BCDD0}">
      <dsp:nvSpPr>
        <dsp:cNvPr id="0" name=""/>
        <dsp:cNvSpPr/>
      </dsp:nvSpPr>
      <dsp:spPr>
        <a:xfrm rot="5400000">
          <a:off x="5321949" y="1733130"/>
          <a:ext cx="71608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600" kern="1200" dirty="0" smtClean="0"/>
            <a:t>Documento donde se detallan los proyectos a ejecutar.</a:t>
          </a:r>
          <a:endParaRPr lang="es-BO" sz="2600" kern="1200" dirty="0"/>
        </a:p>
      </dsp:txBody>
      <dsp:txXfrm rot="-5400000">
        <a:off x="3007054" y="4082981"/>
        <a:ext cx="5310917" cy="646171"/>
      </dsp:txXfrm>
    </dsp:sp>
    <dsp:sp modelId="{11EB5505-B3F4-457B-88A7-895FEE59C47B}">
      <dsp:nvSpPr>
        <dsp:cNvPr id="0" name=""/>
        <dsp:cNvSpPr/>
      </dsp:nvSpPr>
      <dsp:spPr>
        <a:xfrm>
          <a:off x="0" y="3958515"/>
          <a:ext cx="3007054" cy="895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PLAN DE INVERSIÓN DE “IDH”</a:t>
          </a:r>
          <a:endParaRPr lang="es-BO" sz="1800" b="1" kern="1200" dirty="0">
            <a:solidFill>
              <a:schemeClr val="tx1"/>
            </a:solidFill>
          </a:endParaRPr>
        </a:p>
      </dsp:txBody>
      <dsp:txXfrm>
        <a:off x="43695" y="4002210"/>
        <a:ext cx="2919664" cy="807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E715B-88BB-4F87-A14A-D209660F34C5}">
      <dsp:nvSpPr>
        <dsp:cNvPr id="0" name=""/>
        <dsp:cNvSpPr/>
      </dsp:nvSpPr>
      <dsp:spPr>
        <a:xfrm rot="5400000">
          <a:off x="3899836" y="-1881821"/>
          <a:ext cx="2787294" cy="6550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BO" sz="1800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kern="1200" dirty="0" smtClean="0"/>
            <a:t>Auditoría Financiera.</a:t>
          </a:r>
          <a:endParaRPr lang="es-BO" sz="2200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b="1" u="sng" kern="1200" dirty="0" smtClean="0"/>
            <a:t>Auditoría Operacional.</a:t>
          </a:r>
          <a:endParaRPr lang="es-BO" sz="2200" b="1" u="sng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kern="1200" dirty="0" smtClean="0"/>
            <a:t>Auditoría Ambiental.</a:t>
          </a:r>
          <a:endParaRPr lang="es-BO" sz="2200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kern="1200" dirty="0" smtClean="0"/>
            <a:t>Auditoría Especial.</a:t>
          </a:r>
          <a:endParaRPr lang="es-BO" sz="2200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kern="1200" dirty="0" smtClean="0"/>
            <a:t>Auditoría de Proyectos de Inversión Pública.</a:t>
          </a:r>
          <a:endParaRPr lang="es-BO" sz="2200" kern="1200" dirty="0"/>
        </a:p>
        <a:p>
          <a:pPr marL="0" lvl="2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2200" kern="1200" dirty="0" smtClean="0"/>
            <a:t>Auditoría de </a:t>
          </a:r>
          <a:r>
            <a:rPr lang="es-BO" sz="2200" kern="1200" dirty="0" err="1" smtClean="0"/>
            <a:t>TICs</a:t>
          </a:r>
          <a:r>
            <a:rPr lang="es-BO" sz="2200" kern="1200" dirty="0" smtClean="0"/>
            <a:t>.</a:t>
          </a:r>
          <a:endParaRPr lang="es-BO" sz="2200" kern="1200" dirty="0"/>
        </a:p>
      </dsp:txBody>
      <dsp:txXfrm rot="-5400000">
        <a:off x="2018015" y="136064"/>
        <a:ext cx="6414873" cy="2515166"/>
      </dsp:txXfrm>
    </dsp:sp>
    <dsp:sp modelId="{7249CBE2-4E56-4E92-B5B2-2B12D658D1C1}">
      <dsp:nvSpPr>
        <dsp:cNvPr id="0" name=""/>
        <dsp:cNvSpPr/>
      </dsp:nvSpPr>
      <dsp:spPr>
        <a:xfrm>
          <a:off x="529" y="1615"/>
          <a:ext cx="2009562" cy="2947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b="1" kern="1200" dirty="0" smtClean="0">
              <a:solidFill>
                <a:schemeClr val="tx1"/>
              </a:solidFill>
            </a:rPr>
            <a:t>N.A.G</a:t>
          </a:r>
          <a:r>
            <a:rPr lang="es-BO" sz="1100" b="1" kern="1200" dirty="0" smtClean="0">
              <a:solidFill>
                <a:schemeClr val="tx1"/>
              </a:solidFill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100" b="1" kern="1200" dirty="0" smtClean="0">
              <a:solidFill>
                <a:schemeClr val="tx1"/>
              </a:solidFill>
            </a:rPr>
            <a:t>SON NORMAS TÉCNICAS QUE ORIENTAN LA UNIFORMIDAD Y CALIDAD DEL TRABAJO DE AUDITORÍA (CGE)</a:t>
          </a:r>
          <a:endParaRPr lang="es-BO" sz="1100" b="1" kern="1200" dirty="0">
            <a:solidFill>
              <a:schemeClr val="tx1"/>
            </a:solidFill>
          </a:endParaRPr>
        </a:p>
      </dsp:txBody>
      <dsp:txXfrm>
        <a:off x="98628" y="99714"/>
        <a:ext cx="1813364" cy="2751348"/>
      </dsp:txXfrm>
    </dsp:sp>
    <dsp:sp modelId="{27F17670-6F95-4658-AD03-9FE77FFDC0C4}">
      <dsp:nvSpPr>
        <dsp:cNvPr id="0" name=""/>
        <dsp:cNvSpPr/>
      </dsp:nvSpPr>
      <dsp:spPr>
        <a:xfrm rot="5400000">
          <a:off x="3815968" y="1294602"/>
          <a:ext cx="2950517" cy="65543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363538" lvl="1" indent="-363538" algn="just" defTabSz="44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00" kern="1200" dirty="0" err="1" smtClean="0">
              <a:solidFill>
                <a:schemeClr val="accent1">
                  <a:lumMod val="20000"/>
                  <a:lumOff val="80000"/>
                </a:schemeClr>
              </a:solidFill>
            </a:rPr>
            <a:t>E</a:t>
          </a:r>
          <a:r>
            <a:rPr lang="es-BO" sz="2600" kern="1200" dirty="0" err="1" smtClean="0">
              <a:solidFill>
                <a:schemeClr val="tx1"/>
              </a:solidFill>
            </a:rPr>
            <a:t>E</a:t>
          </a:r>
          <a:r>
            <a:rPr lang="es-BO" sz="2600" kern="1200" dirty="0" err="1" smtClean="0"/>
            <a:t>s</a:t>
          </a:r>
          <a:r>
            <a:rPr lang="es-BO" sz="2600" kern="1200" dirty="0" smtClean="0"/>
            <a:t> la acumulación, examen sistemático y </a:t>
          </a:r>
          <a:r>
            <a:rPr lang="es-BO" sz="2600" b="0" kern="1200" dirty="0" smtClean="0"/>
            <a:t>objetivo de obtención, evidencia con el propósito de emitir una </a:t>
          </a:r>
          <a:r>
            <a:rPr lang="es-BO" sz="2600" kern="1200" dirty="0" smtClean="0"/>
            <a:t>opinión independiente de forma individual o en conjunto de un proceso determinado sobre su grado de eficacia.</a:t>
          </a:r>
          <a:endParaRPr lang="es-BO" sz="2600" kern="1200" dirty="0"/>
        </a:p>
      </dsp:txBody>
      <dsp:txXfrm rot="-5400000">
        <a:off x="2014031" y="3240571"/>
        <a:ext cx="6410359" cy="2662453"/>
      </dsp:txXfrm>
    </dsp:sp>
    <dsp:sp modelId="{32BEE764-7BC2-4205-9EA0-573B2524ACB4}">
      <dsp:nvSpPr>
        <dsp:cNvPr id="0" name=""/>
        <dsp:cNvSpPr/>
      </dsp:nvSpPr>
      <dsp:spPr>
        <a:xfrm>
          <a:off x="1968" y="3101125"/>
          <a:ext cx="2013501" cy="2947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b="1" kern="1200" dirty="0" smtClean="0">
              <a:solidFill>
                <a:schemeClr val="tx1"/>
              </a:solidFill>
            </a:rPr>
            <a:t>AUDITORÍA OPERACIONAL</a:t>
          </a:r>
          <a:endParaRPr lang="es-BO" sz="1700" b="1" kern="1200" dirty="0">
            <a:solidFill>
              <a:schemeClr val="tx1"/>
            </a:solidFill>
          </a:endParaRPr>
        </a:p>
      </dsp:txBody>
      <dsp:txXfrm>
        <a:off x="100259" y="3199416"/>
        <a:ext cx="1816919" cy="2750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72D2C-C589-4C78-B5D8-5D7C5E4DC3C0}">
      <dsp:nvSpPr>
        <dsp:cNvPr id="0" name=""/>
        <dsp:cNvSpPr/>
      </dsp:nvSpPr>
      <dsp:spPr>
        <a:xfrm>
          <a:off x="0" y="37020"/>
          <a:ext cx="8363272" cy="631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700" b="1" kern="1200" dirty="0" smtClean="0"/>
            <a:t>TÉRMINOS DE REFERENCIA</a:t>
          </a:r>
          <a:endParaRPr lang="es-BO" sz="2700" b="1" kern="1200" dirty="0"/>
        </a:p>
      </dsp:txBody>
      <dsp:txXfrm>
        <a:off x="30842" y="67862"/>
        <a:ext cx="8301588" cy="570116"/>
      </dsp:txXfrm>
    </dsp:sp>
    <dsp:sp modelId="{03D9AA9F-21CC-4BC2-8529-3D376AE75881}">
      <dsp:nvSpPr>
        <dsp:cNvPr id="0" name=""/>
        <dsp:cNvSpPr/>
      </dsp:nvSpPr>
      <dsp:spPr>
        <a:xfrm>
          <a:off x="0" y="668820"/>
          <a:ext cx="8363272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100" b="0" kern="1200" dirty="0" smtClean="0"/>
            <a:t>ANTECEDENTES, OBJETIVO, OBJETO, </a:t>
          </a:r>
          <a:r>
            <a:rPr lang="es-BO" sz="2100" b="0" kern="1200" dirty="0" smtClean="0">
              <a:hlinkClick xmlns:r="http://schemas.openxmlformats.org/officeDocument/2006/relationships" r:id="rId1" action="ppaction://hlinkfile"/>
            </a:rPr>
            <a:t>ALCANCE</a:t>
          </a:r>
          <a:r>
            <a:rPr lang="es-BO" sz="2100" b="0" kern="1200" dirty="0" smtClean="0"/>
            <a:t> Y METODOLOGÍA</a:t>
          </a:r>
          <a:endParaRPr lang="es-BO" sz="2100" b="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100" b="0" kern="1200" dirty="0" smtClean="0">
              <a:solidFill>
                <a:schemeClr val="tx1"/>
              </a:solidFill>
            </a:rPr>
            <a:t>ACTIVIDADES Y FECHAS DE MAYOR IMPORTANCIA</a:t>
          </a:r>
          <a:endParaRPr lang="es-ES" sz="2100" b="0" kern="1200" dirty="0" smtClean="0">
            <a:solidFill>
              <a:schemeClr val="tx1"/>
            </a:solidFill>
          </a:endParaRPr>
        </a:p>
      </dsp:txBody>
      <dsp:txXfrm>
        <a:off x="0" y="668820"/>
        <a:ext cx="8363272" cy="698625"/>
      </dsp:txXfrm>
    </dsp:sp>
    <dsp:sp modelId="{3E16F6F3-1067-49C5-B160-01395AA09C0C}">
      <dsp:nvSpPr>
        <dsp:cNvPr id="0" name=""/>
        <dsp:cNvSpPr/>
      </dsp:nvSpPr>
      <dsp:spPr>
        <a:xfrm>
          <a:off x="0" y="1367445"/>
          <a:ext cx="8363272" cy="631800"/>
        </a:xfrm>
        <a:prstGeom prst="roundRect">
          <a:avLst/>
        </a:prstGeom>
        <a:solidFill>
          <a:schemeClr val="accent4">
            <a:hueOff val="-227958"/>
            <a:satOff val="-1151"/>
            <a:lumOff val="-161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700" b="1" kern="1200" dirty="0" smtClean="0"/>
            <a:t>CONOCIMIENTO DE LA ENTIDAD </a:t>
          </a:r>
        </a:p>
      </dsp:txBody>
      <dsp:txXfrm>
        <a:off x="30842" y="1398287"/>
        <a:ext cx="8301588" cy="570116"/>
      </dsp:txXfrm>
    </dsp:sp>
    <dsp:sp modelId="{7F49B0EE-6034-423F-82C0-D2B67AFCFB9A}">
      <dsp:nvSpPr>
        <dsp:cNvPr id="0" name=""/>
        <dsp:cNvSpPr/>
      </dsp:nvSpPr>
      <dsp:spPr>
        <a:xfrm>
          <a:off x="0" y="1999245"/>
          <a:ext cx="8363272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100" b="0" kern="1200" dirty="0" smtClean="0"/>
            <a:t>ESTRUCTURA ORGANIZATIVA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100" b="0" kern="1200" dirty="0" smtClean="0"/>
            <a:t>OPERACIONES Y ACTIVIDADES DEL “</a:t>
          </a:r>
          <a:r>
            <a:rPr lang="es-BO" sz="2100" b="0" kern="1200" dirty="0" err="1" smtClean="0"/>
            <a:t>GAMLP</a:t>
          </a:r>
          <a:r>
            <a:rPr lang="es-BO" sz="2100" b="0" kern="1200" dirty="0" smtClean="0"/>
            <a:t>” RELACIONADAS CON LOS RECURSOS DEL “IDH”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100" b="0" kern="1200" dirty="0" smtClean="0"/>
            <a:t>SISTEMAS DE INFORMACIÓN</a:t>
          </a:r>
        </a:p>
      </dsp:txBody>
      <dsp:txXfrm>
        <a:off x="0" y="1999245"/>
        <a:ext cx="8363272" cy="1313414"/>
      </dsp:txXfrm>
    </dsp:sp>
    <dsp:sp modelId="{FF0ED89E-DF39-49FB-9055-E1B21A1B5C79}">
      <dsp:nvSpPr>
        <dsp:cNvPr id="0" name=""/>
        <dsp:cNvSpPr/>
      </dsp:nvSpPr>
      <dsp:spPr>
        <a:xfrm>
          <a:off x="0" y="3312660"/>
          <a:ext cx="8363272" cy="631800"/>
        </a:xfrm>
        <a:prstGeom prst="roundRect">
          <a:avLst/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700" b="1" kern="1200" dirty="0" smtClean="0"/>
            <a:t>ANÁLISIS DE RIESGOS Y ENFOQUE DE AUDITORÍA</a:t>
          </a:r>
          <a:endParaRPr lang="es-BO" sz="2700" b="0" kern="1200" dirty="0" smtClean="0"/>
        </a:p>
      </dsp:txBody>
      <dsp:txXfrm>
        <a:off x="30842" y="3343502"/>
        <a:ext cx="8301588" cy="570116"/>
      </dsp:txXfrm>
    </dsp:sp>
    <dsp:sp modelId="{6DBA1775-5919-4172-BFE6-4D6E608EAEA0}">
      <dsp:nvSpPr>
        <dsp:cNvPr id="0" name=""/>
        <dsp:cNvSpPr/>
      </dsp:nvSpPr>
      <dsp:spPr>
        <a:xfrm>
          <a:off x="0" y="4007201"/>
          <a:ext cx="8363272" cy="631800"/>
        </a:xfrm>
        <a:prstGeom prst="roundRect">
          <a:avLst/>
        </a:prstGeom>
        <a:solidFill>
          <a:schemeClr val="accent4">
            <a:hueOff val="-683875"/>
            <a:satOff val="-3454"/>
            <a:lumOff val="-485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DETERMINACIÓN DE LA </a:t>
          </a:r>
          <a:r>
            <a:rPr lang="es-ES" sz="2700" b="1" kern="1200" dirty="0" smtClean="0">
              <a:hlinkClick xmlns:r="http://schemas.openxmlformats.org/officeDocument/2006/relationships" r:id="rId2" action="ppaction://hlinkfile"/>
            </a:rPr>
            <a:t>MATERIALIDAD</a:t>
          </a:r>
          <a:endParaRPr lang="es-ES" sz="2700" b="1" kern="1200" dirty="0" smtClean="0"/>
        </a:p>
      </dsp:txBody>
      <dsp:txXfrm>
        <a:off x="30842" y="4038043"/>
        <a:ext cx="8301588" cy="570116"/>
      </dsp:txXfrm>
    </dsp:sp>
    <dsp:sp modelId="{026DE1A4-EB28-4F8B-BA24-C5463B2221EF}">
      <dsp:nvSpPr>
        <dsp:cNvPr id="0" name=""/>
        <dsp:cNvSpPr/>
      </dsp:nvSpPr>
      <dsp:spPr>
        <a:xfrm>
          <a:off x="0" y="4731780"/>
          <a:ext cx="8363272" cy="631800"/>
        </a:xfrm>
        <a:prstGeom prst="roundRect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700" b="1" kern="1200" dirty="0" smtClean="0">
              <a:hlinkClick xmlns:r="http://schemas.openxmlformats.org/officeDocument/2006/relationships" r:id="rId3" action="ppaction://hlinkfile"/>
            </a:rPr>
            <a:t>PROGRAMA DE TRABAJO</a:t>
          </a:r>
          <a:endParaRPr lang="es-ES" sz="2700" b="1" kern="1200" dirty="0" smtClean="0"/>
        </a:p>
      </dsp:txBody>
      <dsp:txXfrm>
        <a:off x="30842" y="4762622"/>
        <a:ext cx="8301588" cy="5701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7230F-04A9-41F4-8841-5D8C99C167C4}">
      <dsp:nvSpPr>
        <dsp:cNvPr id="0" name=""/>
        <dsp:cNvSpPr/>
      </dsp:nvSpPr>
      <dsp:spPr>
        <a:xfrm>
          <a:off x="0" y="14502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/>
            <a:t>Cedula: Planilla sumaria.</a:t>
          </a:r>
          <a:endParaRPr lang="es-BO" sz="1400" kern="1200" dirty="0"/>
        </a:p>
      </dsp:txBody>
      <dsp:txXfrm>
        <a:off x="15992" y="161012"/>
        <a:ext cx="8464960" cy="295616"/>
      </dsp:txXfrm>
    </dsp:sp>
    <dsp:sp modelId="{9DAED528-7086-41A6-B315-BA9C656F5B32}">
      <dsp:nvSpPr>
        <dsp:cNvPr id="0" name=""/>
        <dsp:cNvSpPr/>
      </dsp:nvSpPr>
      <dsp:spPr>
        <a:xfrm>
          <a:off x="0" y="51294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70141"/>
                <a:satOff val="-354"/>
                <a:lumOff val="-498"/>
                <a:alphaOff val="0"/>
                <a:tint val="96000"/>
                <a:lumMod val="100000"/>
              </a:schemeClr>
            </a:gs>
            <a:gs pos="78000">
              <a:schemeClr val="accent4">
                <a:hueOff val="-70141"/>
                <a:satOff val="-354"/>
                <a:lumOff val="-49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/>
            <a:t>Cedula: Verificación del Estado de Ejecución Presupuestaria.</a:t>
          </a:r>
          <a:endParaRPr lang="es-ES" sz="1400" kern="1200" dirty="0" smtClean="0"/>
        </a:p>
      </dsp:txBody>
      <dsp:txXfrm>
        <a:off x="15992" y="528932"/>
        <a:ext cx="8464960" cy="295616"/>
      </dsp:txXfrm>
    </dsp:sp>
    <dsp:sp modelId="{EC7D83ED-718D-499A-A460-3E6DD729E22F}">
      <dsp:nvSpPr>
        <dsp:cNvPr id="0" name=""/>
        <dsp:cNvSpPr/>
      </dsp:nvSpPr>
      <dsp:spPr>
        <a:xfrm>
          <a:off x="0" y="88086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140282"/>
                <a:satOff val="-708"/>
                <a:lumOff val="-995"/>
                <a:alphaOff val="0"/>
                <a:tint val="96000"/>
                <a:lumMod val="100000"/>
              </a:schemeClr>
            </a:gs>
            <a:gs pos="78000">
              <a:schemeClr val="accent4">
                <a:hueOff val="-140282"/>
                <a:satOff val="-708"/>
                <a:lumOff val="-9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>
              <a:hlinkClick xmlns:r="http://schemas.openxmlformats.org/officeDocument/2006/relationships" r:id="rId1" action="ppaction://hlinkfile"/>
            </a:rPr>
            <a:t>Cédula: Verificación de cumplimiento (eficacia) documentos de respaldo.</a:t>
          </a:r>
          <a:endParaRPr lang="es-ES" sz="1400" kern="1200" dirty="0" smtClean="0"/>
        </a:p>
      </dsp:txBody>
      <dsp:txXfrm>
        <a:off x="15992" y="896852"/>
        <a:ext cx="8464960" cy="295616"/>
      </dsp:txXfrm>
    </dsp:sp>
    <dsp:sp modelId="{446E2CE9-7096-48E9-BFFF-EA4DF4BF3528}">
      <dsp:nvSpPr>
        <dsp:cNvPr id="0" name=""/>
        <dsp:cNvSpPr/>
      </dsp:nvSpPr>
      <dsp:spPr>
        <a:xfrm>
          <a:off x="0" y="124878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210423"/>
                <a:satOff val="-1063"/>
                <a:lumOff val="-1493"/>
                <a:alphaOff val="0"/>
                <a:tint val="96000"/>
                <a:lumMod val="100000"/>
              </a:schemeClr>
            </a:gs>
            <a:gs pos="78000">
              <a:schemeClr val="accent4">
                <a:hueOff val="-210423"/>
                <a:satOff val="-1063"/>
                <a:lumOff val="-14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/>
            <a:t>Cédula: Identificación de objetivos y metas por categoría programática (POA Inicial).</a:t>
          </a:r>
          <a:endParaRPr lang="es-ES" sz="1400" kern="1200" dirty="0" smtClean="0"/>
        </a:p>
      </dsp:txBody>
      <dsp:txXfrm>
        <a:off x="15992" y="1264772"/>
        <a:ext cx="8464960" cy="295616"/>
      </dsp:txXfrm>
    </dsp:sp>
    <dsp:sp modelId="{2E3F5077-4142-4690-AED8-84ECA0B33A97}">
      <dsp:nvSpPr>
        <dsp:cNvPr id="0" name=""/>
        <dsp:cNvSpPr/>
      </dsp:nvSpPr>
      <dsp:spPr>
        <a:xfrm>
          <a:off x="0" y="161670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280564"/>
                <a:satOff val="-1417"/>
                <a:lumOff val="-1991"/>
                <a:alphaOff val="0"/>
                <a:tint val="96000"/>
                <a:lumMod val="100000"/>
              </a:schemeClr>
            </a:gs>
            <a:gs pos="78000">
              <a:schemeClr val="accent4">
                <a:hueOff val="-280564"/>
                <a:satOff val="-1417"/>
                <a:lumOff val="-199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>
              <a:hlinkClick xmlns:r="http://schemas.openxmlformats.org/officeDocument/2006/relationships" r:id="rId2" action="ppaction://hlinkfile"/>
            </a:rPr>
            <a:t>Cédula: Verificación de presupuesto, plazo y meta (POA Final).</a:t>
          </a:r>
          <a:endParaRPr lang="es-ES" sz="1400" kern="1200" dirty="0" smtClean="0"/>
        </a:p>
      </dsp:txBody>
      <dsp:txXfrm>
        <a:off x="15992" y="1632692"/>
        <a:ext cx="8464960" cy="295616"/>
      </dsp:txXfrm>
    </dsp:sp>
    <dsp:sp modelId="{BFB89089-825B-4A89-960B-58DAA818CEA7}">
      <dsp:nvSpPr>
        <dsp:cNvPr id="0" name=""/>
        <dsp:cNvSpPr/>
      </dsp:nvSpPr>
      <dsp:spPr>
        <a:xfrm>
          <a:off x="0" y="198462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350705"/>
                <a:satOff val="-1771"/>
                <a:lumOff val="-2488"/>
                <a:alphaOff val="0"/>
                <a:tint val="96000"/>
                <a:lumMod val="100000"/>
              </a:schemeClr>
            </a:gs>
            <a:gs pos="78000">
              <a:schemeClr val="accent4">
                <a:hueOff val="-350705"/>
                <a:satOff val="-1771"/>
                <a:lumOff val="-24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>
              <a:hlinkClick xmlns:r="http://schemas.openxmlformats.org/officeDocument/2006/relationships" r:id="rId3" action="ppaction://hlinkfile"/>
            </a:rPr>
            <a:t>Cedula: Verificación de información en la ficha perfil.</a:t>
          </a:r>
          <a:endParaRPr lang="es-ES" sz="1400" kern="1200" dirty="0" smtClean="0"/>
        </a:p>
      </dsp:txBody>
      <dsp:txXfrm>
        <a:off x="15992" y="2000612"/>
        <a:ext cx="8464960" cy="295616"/>
      </dsp:txXfrm>
    </dsp:sp>
    <dsp:sp modelId="{A55C948B-4687-406D-B67A-02CAA0049C9A}">
      <dsp:nvSpPr>
        <dsp:cNvPr id="0" name=""/>
        <dsp:cNvSpPr/>
      </dsp:nvSpPr>
      <dsp:spPr>
        <a:xfrm>
          <a:off x="0" y="235254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420846"/>
                <a:satOff val="-2125"/>
                <a:lumOff val="-2986"/>
                <a:alphaOff val="0"/>
                <a:tint val="96000"/>
                <a:lumMod val="100000"/>
              </a:schemeClr>
            </a:gs>
            <a:gs pos="78000">
              <a:schemeClr val="accent4">
                <a:hueOff val="-420846"/>
                <a:satOff val="-2125"/>
                <a:lumOff val="-298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/>
            <a:t>Cédula: Exposición de montos devengados, presupuestados y avance físico.</a:t>
          </a:r>
          <a:endParaRPr lang="es-BO" sz="1400" kern="1200" dirty="0" smtClean="0"/>
        </a:p>
      </dsp:txBody>
      <dsp:txXfrm>
        <a:off x="15992" y="2368532"/>
        <a:ext cx="8464960" cy="295616"/>
      </dsp:txXfrm>
    </dsp:sp>
    <dsp:sp modelId="{3FA3DC08-C4BB-46A1-BB02-B0B7EA752CA5}">
      <dsp:nvSpPr>
        <dsp:cNvPr id="0" name=""/>
        <dsp:cNvSpPr/>
      </dsp:nvSpPr>
      <dsp:spPr>
        <a:xfrm>
          <a:off x="0" y="272046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490988"/>
                <a:satOff val="-2480"/>
                <a:lumOff val="-3484"/>
                <a:alphaOff val="0"/>
                <a:tint val="96000"/>
                <a:lumMod val="100000"/>
              </a:schemeClr>
            </a:gs>
            <a:gs pos="78000">
              <a:schemeClr val="accent4">
                <a:hueOff val="-490988"/>
                <a:satOff val="-2480"/>
                <a:lumOff val="-34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>
              <a:hlinkClick xmlns:r="http://schemas.openxmlformats.org/officeDocument/2006/relationships" r:id="rId4" action="ppaction://hlinkfile"/>
            </a:rPr>
            <a:t>Cédula: Verificación del Acta de Recepción del Servicio.</a:t>
          </a:r>
          <a:endParaRPr lang="es-ES" sz="1400" kern="1200" dirty="0"/>
        </a:p>
      </dsp:txBody>
      <dsp:txXfrm>
        <a:off x="15992" y="2736452"/>
        <a:ext cx="8464960" cy="295616"/>
      </dsp:txXfrm>
    </dsp:sp>
    <dsp:sp modelId="{E0598851-B292-499F-BBA9-4242884F3E21}">
      <dsp:nvSpPr>
        <dsp:cNvPr id="0" name=""/>
        <dsp:cNvSpPr/>
      </dsp:nvSpPr>
      <dsp:spPr>
        <a:xfrm>
          <a:off x="0" y="308838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561129"/>
                <a:satOff val="-2834"/>
                <a:lumOff val="-3982"/>
                <a:alphaOff val="0"/>
                <a:tint val="96000"/>
                <a:lumMod val="100000"/>
              </a:schemeClr>
            </a:gs>
            <a:gs pos="78000">
              <a:schemeClr val="accent4">
                <a:hueOff val="-561129"/>
                <a:satOff val="-2834"/>
                <a:lumOff val="-39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>
              <a:hlinkClick xmlns:r="http://schemas.openxmlformats.org/officeDocument/2006/relationships" r:id="rId5" action="ppaction://hlinkfile"/>
            </a:rPr>
            <a:t>Cédula: Cumplimiento de Especificaciones Técnicas.</a:t>
          </a:r>
          <a:endParaRPr lang="es-ES" sz="1400" kern="1200" dirty="0"/>
        </a:p>
      </dsp:txBody>
      <dsp:txXfrm>
        <a:off x="15992" y="3104372"/>
        <a:ext cx="8464960" cy="295616"/>
      </dsp:txXfrm>
    </dsp:sp>
    <dsp:sp modelId="{754A560C-AE0F-4697-980F-2A08C3163B9F}">
      <dsp:nvSpPr>
        <dsp:cNvPr id="0" name=""/>
        <dsp:cNvSpPr/>
      </dsp:nvSpPr>
      <dsp:spPr>
        <a:xfrm>
          <a:off x="0" y="345630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631270"/>
                <a:satOff val="-3188"/>
                <a:lumOff val="-4479"/>
                <a:alphaOff val="0"/>
                <a:tint val="96000"/>
                <a:lumMod val="100000"/>
              </a:schemeClr>
            </a:gs>
            <a:gs pos="78000">
              <a:schemeClr val="accent4">
                <a:hueOff val="-631270"/>
                <a:satOff val="-3188"/>
                <a:lumOff val="-44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>
              <a:hlinkClick xmlns:r="http://schemas.openxmlformats.org/officeDocument/2006/relationships" r:id="rId6" action="ppaction://hlinkfile"/>
            </a:rPr>
            <a:t>Cédula: Comprobación de datos del Registro de Ejecución de gastos C-31.</a:t>
          </a:r>
          <a:endParaRPr lang="es-ES" sz="1400" kern="1200" dirty="0" smtClean="0"/>
        </a:p>
      </dsp:txBody>
      <dsp:txXfrm>
        <a:off x="15992" y="3472292"/>
        <a:ext cx="8464960" cy="295616"/>
      </dsp:txXfrm>
    </dsp:sp>
    <dsp:sp modelId="{AEDD1312-E47E-4D10-8DC2-4D9353EB882F}">
      <dsp:nvSpPr>
        <dsp:cNvPr id="0" name=""/>
        <dsp:cNvSpPr/>
      </dsp:nvSpPr>
      <dsp:spPr>
        <a:xfrm>
          <a:off x="0" y="382422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701411"/>
                <a:satOff val="-3542"/>
                <a:lumOff val="-4977"/>
                <a:alphaOff val="0"/>
                <a:tint val="96000"/>
                <a:lumMod val="100000"/>
              </a:schemeClr>
            </a:gs>
            <a:gs pos="78000">
              <a:schemeClr val="accent4">
                <a:hueOff val="-701411"/>
                <a:satOff val="-3542"/>
                <a:lumOff val="-49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>
              <a:hlinkClick xmlns:r="http://schemas.openxmlformats.org/officeDocument/2006/relationships" r:id="rId7" action="ppaction://hlinkfile"/>
            </a:rPr>
            <a:t>Cédula: Verificación de la entrega de mochilas escolares a Unidades educativas.</a:t>
          </a:r>
          <a:endParaRPr lang="es-ES" sz="1400" kern="1200" dirty="0" smtClean="0"/>
        </a:p>
      </dsp:txBody>
      <dsp:txXfrm>
        <a:off x="15992" y="3840212"/>
        <a:ext cx="8464960" cy="295616"/>
      </dsp:txXfrm>
    </dsp:sp>
    <dsp:sp modelId="{BE8DE2C8-D14A-41FB-9D1A-46BE42BCB736}">
      <dsp:nvSpPr>
        <dsp:cNvPr id="0" name=""/>
        <dsp:cNvSpPr/>
      </dsp:nvSpPr>
      <dsp:spPr>
        <a:xfrm>
          <a:off x="0" y="419214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771552"/>
                <a:satOff val="-3897"/>
                <a:lumOff val="-5475"/>
                <a:alphaOff val="0"/>
                <a:tint val="96000"/>
                <a:lumMod val="100000"/>
              </a:schemeClr>
            </a:gs>
            <a:gs pos="78000">
              <a:schemeClr val="accent4">
                <a:hueOff val="-771552"/>
                <a:satOff val="-3897"/>
                <a:lumOff val="-547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>
              <a:hlinkClick xmlns:r="http://schemas.openxmlformats.org/officeDocument/2006/relationships" r:id="rId8" action="ppaction://hlinkfile"/>
            </a:rPr>
            <a:t>Cédula: Verificación de la entrega de material didáctico a docentes.</a:t>
          </a:r>
          <a:endParaRPr lang="es-ES" sz="1400" kern="1200" dirty="0" smtClean="0"/>
        </a:p>
      </dsp:txBody>
      <dsp:txXfrm>
        <a:off x="15992" y="4208132"/>
        <a:ext cx="8464960" cy="295616"/>
      </dsp:txXfrm>
    </dsp:sp>
    <dsp:sp modelId="{EDEDC123-8430-48F4-B06C-C8D7510CBE4A}">
      <dsp:nvSpPr>
        <dsp:cNvPr id="0" name=""/>
        <dsp:cNvSpPr/>
      </dsp:nvSpPr>
      <dsp:spPr>
        <a:xfrm>
          <a:off x="0" y="4560060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841693"/>
                <a:satOff val="-4251"/>
                <a:lumOff val="-5972"/>
                <a:alphaOff val="0"/>
                <a:tint val="96000"/>
                <a:lumMod val="100000"/>
              </a:schemeClr>
            </a:gs>
            <a:gs pos="78000">
              <a:schemeClr val="accent4">
                <a:hueOff val="-841693"/>
                <a:satOff val="-4251"/>
                <a:lumOff val="-597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>
              <a:hlinkClick xmlns:r="http://schemas.openxmlformats.org/officeDocument/2006/relationships" r:id="rId9" action="ppaction://hlinkfile"/>
            </a:rPr>
            <a:t>Cédula: Verificación de la entrega de material escolar a estudiantes.</a:t>
          </a:r>
          <a:endParaRPr lang="es-ES" sz="1400" kern="1200" dirty="0" smtClean="0"/>
        </a:p>
      </dsp:txBody>
      <dsp:txXfrm>
        <a:off x="15992" y="4576052"/>
        <a:ext cx="8464960" cy="295616"/>
      </dsp:txXfrm>
    </dsp:sp>
    <dsp:sp modelId="{6B138FA7-A900-4077-94C3-4A5E49DC6C5C}">
      <dsp:nvSpPr>
        <dsp:cNvPr id="0" name=""/>
        <dsp:cNvSpPr/>
      </dsp:nvSpPr>
      <dsp:spPr>
        <a:xfrm>
          <a:off x="0" y="4927979"/>
          <a:ext cx="8496944" cy="327600"/>
        </a:xfrm>
        <a:prstGeom prst="roundRect">
          <a:avLst/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smtClean="0"/>
            <a:t>Cédula: Determinación de la diferencia de cantidad de textos y costo de material sin respaldo.</a:t>
          </a:r>
          <a:endParaRPr lang="es-ES" sz="1400" kern="1200" dirty="0" smtClean="0"/>
        </a:p>
      </dsp:txBody>
      <dsp:txXfrm>
        <a:off x="15992" y="4943971"/>
        <a:ext cx="8464960" cy="295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07DC-5A02-4F68-B8DB-6A0349CCCD4C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D392-05A0-4999-8D89-5CFE879AFF93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0710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0D392-05A0-4999-8D89-5CFE879AFF93}" type="slidenum">
              <a:rPr lang="es-BO" smtClean="0"/>
              <a:pPr/>
              <a:t>7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4250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916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0574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056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487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403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03939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2200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964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6364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8436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663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30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59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1681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592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017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0204-BD4B-43FC-8062-E778CC80DF33}" type="datetimeFigureOut">
              <a:rPr lang="es-BO" smtClean="0"/>
              <a:pPr/>
              <a:t>31/05/2016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101079-0BCF-4D93-B785-170724665F7E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0898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ormulario%204.docx" TargetMode="External"/><Relationship Id="rId2" Type="http://schemas.openxmlformats.org/officeDocument/2006/relationships/hyperlink" Target="diferencia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cta%20de%20recpcion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ALLASGO%202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ALLASGO32.docx" TargetMode="External"/><Relationship Id="rId2" Type="http://schemas.openxmlformats.org/officeDocument/2006/relationships/hyperlink" Target="HALLASGO3-1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3558257"/>
          </a:xfrm>
        </p:spPr>
        <p:txBody>
          <a:bodyPr>
            <a:noAutofit/>
          </a:bodyPr>
          <a:lstStyle/>
          <a:p>
            <a:pPr algn="ctr"/>
            <a:r>
              <a:rPr lang="es-BO" sz="2800" b="1" dirty="0">
                <a:solidFill>
                  <a:schemeClr val="tx1"/>
                </a:solidFill>
              </a:rPr>
              <a:t>“AUDITORÍA OPERACIONAL SOBRE EL CUMPLIMIENTO DEL PROGRAMA OPERATIVO ANUAL (POA) RELATIVO A LA UTILIZACIÓN DE LOS RECURSOS DEL IMPUESTO DIRECTO A LOS HIDROCARBUROS (IDH), POR EL PERÍODO COMPRENDIDO DEL 1° DE ENERO AL 31 DE DICIEMBRE DE 2014, DEL GOBIERNO AUTÓNOMO MUNICIPAL DE LA PAZ”</a:t>
            </a:r>
            <a:endParaRPr lang="es-BO" sz="28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BO" b="1" dirty="0">
                <a:solidFill>
                  <a:schemeClr val="tx1"/>
                </a:solidFill>
              </a:rPr>
              <a:t>ELABORADO POR: </a:t>
            </a:r>
            <a:endParaRPr lang="es-BO" dirty="0">
              <a:solidFill>
                <a:schemeClr val="tx1"/>
              </a:solidFill>
            </a:endParaRPr>
          </a:p>
          <a:p>
            <a:pPr lvl="0" algn="l"/>
            <a:r>
              <a:rPr lang="es-BO" dirty="0">
                <a:solidFill>
                  <a:schemeClr val="tx2">
                    <a:lumMod val="10000"/>
                  </a:schemeClr>
                </a:solidFill>
              </a:rPr>
              <a:t>CONDE ANTEZANA MARISOL ISABEL</a:t>
            </a:r>
          </a:p>
          <a:p>
            <a:pPr lvl="0" algn="l"/>
            <a:r>
              <a:rPr lang="es-BO" dirty="0">
                <a:solidFill>
                  <a:schemeClr val="tx2">
                    <a:lumMod val="10000"/>
                  </a:schemeClr>
                </a:solidFill>
              </a:rPr>
              <a:t>GUZMÁN RIVERA ALEJANDRO     </a:t>
            </a:r>
            <a:r>
              <a:rPr lang="es-BO" dirty="0">
                <a:solidFill>
                  <a:schemeClr val="tx1"/>
                </a:solidFill>
              </a:rPr>
              <a:t>     </a:t>
            </a:r>
          </a:p>
          <a:p>
            <a:pPr algn="l"/>
            <a:r>
              <a:rPr lang="es-BO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s-BO" b="1" dirty="0">
                <a:solidFill>
                  <a:schemeClr val="tx1"/>
                </a:solidFill>
              </a:rPr>
              <a:t>TUTOR:	</a:t>
            </a:r>
            <a:r>
              <a:rPr lang="es-BO" dirty="0" smtClean="0">
                <a:solidFill>
                  <a:schemeClr val="tx2">
                    <a:lumMod val="10000"/>
                  </a:schemeClr>
                </a:solidFill>
              </a:rPr>
              <a:t>LIC</a:t>
            </a:r>
            <a:r>
              <a:rPr lang="es-BO" dirty="0">
                <a:solidFill>
                  <a:schemeClr val="tx2">
                    <a:lumMod val="10000"/>
                  </a:schemeClr>
                </a:solidFill>
              </a:rPr>
              <a:t>. GUIDO R. YUJRA SEGALES</a:t>
            </a:r>
          </a:p>
          <a:p>
            <a:endParaRPr lang="es-B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s-ES_tradnl" sz="4500" dirty="0" smtClean="0">
                <a:solidFill>
                  <a:schemeClr val="tx1"/>
                </a:solidFill>
              </a:rPr>
              <a:t>DISEÑO METODOLÓGICO</a:t>
            </a:r>
            <a:endParaRPr lang="es-ES" sz="4500" dirty="0">
              <a:solidFill>
                <a:schemeClr val="tx1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0688"/>
              </p:ext>
            </p:extLst>
          </p:nvPr>
        </p:nvGraphicFramePr>
        <p:xfrm>
          <a:off x="457200" y="1268760"/>
          <a:ext cx="80032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0" algn="ctr"/>
            <a:r>
              <a:rPr lang="es-BO" sz="4500" dirty="0">
                <a:solidFill>
                  <a:schemeClr val="tx1"/>
                </a:solidFill>
              </a:rPr>
              <a:t>MARCO TEÓRICO </a:t>
            </a:r>
            <a:r>
              <a:rPr lang="es-BO" sz="4500" dirty="0" smtClean="0">
                <a:solidFill>
                  <a:schemeClr val="tx1"/>
                </a:solidFill>
              </a:rPr>
              <a:t>CONCEPTUAL</a:t>
            </a:r>
            <a:endParaRPr lang="es-BO" sz="4500" dirty="0">
              <a:solidFill>
                <a:schemeClr val="tx1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8580254"/>
              </p:ext>
            </p:extLst>
          </p:nvPr>
        </p:nvGraphicFramePr>
        <p:xfrm>
          <a:off x="539552" y="1628800"/>
          <a:ext cx="8352928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8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96735"/>
              </p:ext>
            </p:extLst>
          </p:nvPr>
        </p:nvGraphicFramePr>
        <p:xfrm>
          <a:off x="395536" y="404664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s-BO" dirty="0" smtClean="0">
                <a:solidFill>
                  <a:schemeClr val="tx1"/>
                </a:solidFill>
              </a:rPr>
              <a:t>MARCO NORMATIVO</a:t>
            </a:r>
            <a:endParaRPr lang="es-BO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544616"/>
          </a:xfrm>
        </p:spPr>
        <p:txBody>
          <a:bodyPr>
            <a:noAutofit/>
          </a:bodyPr>
          <a:lstStyle/>
          <a:p>
            <a:pPr lvl="0" algn="just"/>
            <a:r>
              <a:rPr lang="es-ES_tradnl" sz="2400" dirty="0" smtClean="0"/>
              <a:t>Constitución Política del Estado.</a:t>
            </a:r>
          </a:p>
          <a:p>
            <a:pPr lvl="0" algn="just"/>
            <a:r>
              <a:rPr lang="es-ES_tradnl" sz="2400" dirty="0" smtClean="0"/>
              <a:t>Ley Nº 1178.</a:t>
            </a:r>
          </a:p>
          <a:p>
            <a:pPr lvl="0" algn="just"/>
            <a:r>
              <a:rPr lang="es-ES_tradnl" sz="2400" dirty="0" smtClean="0"/>
              <a:t>Ley de </a:t>
            </a:r>
            <a:r>
              <a:rPr lang="es-ES_tradnl" sz="2400" dirty="0"/>
              <a:t>Gobiernos </a:t>
            </a:r>
            <a:r>
              <a:rPr lang="es-ES_tradnl" sz="2400" dirty="0" smtClean="0"/>
              <a:t>Municipales.</a:t>
            </a:r>
            <a:endParaRPr lang="es-BO" sz="2400" dirty="0"/>
          </a:p>
          <a:p>
            <a:pPr lvl="0" algn="just"/>
            <a:r>
              <a:rPr lang="es-ES_tradnl" sz="2400" dirty="0"/>
              <a:t>Ley </a:t>
            </a:r>
            <a:r>
              <a:rPr lang="es-ES_tradnl" sz="2400" dirty="0" smtClean="0"/>
              <a:t>Marco </a:t>
            </a:r>
            <a:r>
              <a:rPr lang="es-ES_tradnl" sz="2400" dirty="0"/>
              <a:t>de Autonomías y </a:t>
            </a:r>
            <a:r>
              <a:rPr lang="es-ES_tradnl" sz="2400" dirty="0" smtClean="0"/>
              <a:t>Descentralización.</a:t>
            </a:r>
            <a:endParaRPr lang="es-BO" sz="2400" dirty="0"/>
          </a:p>
          <a:p>
            <a:pPr lvl="0" algn="just"/>
            <a:r>
              <a:rPr lang="es-ES_tradnl" sz="2400" dirty="0"/>
              <a:t>Ley </a:t>
            </a:r>
            <a:r>
              <a:rPr lang="es-ES_tradnl" sz="2400" dirty="0" smtClean="0"/>
              <a:t>de Hidrocarburos.</a:t>
            </a:r>
            <a:endParaRPr lang="es-BO" sz="2400" dirty="0"/>
          </a:p>
          <a:p>
            <a:pPr lvl="0" algn="just"/>
            <a:r>
              <a:rPr lang="es-MX" sz="2400" dirty="0" smtClean="0"/>
              <a:t>Ley de </a:t>
            </a:r>
            <a:r>
              <a:rPr lang="es-MX" sz="2400" dirty="0"/>
              <a:t>Prestaciones de Servicios de </a:t>
            </a:r>
            <a:r>
              <a:rPr lang="es-MX" sz="2400" dirty="0" smtClean="0"/>
              <a:t>Salud.</a:t>
            </a:r>
            <a:endParaRPr lang="es-BO" sz="2400" dirty="0"/>
          </a:p>
          <a:p>
            <a:pPr lvl="0" algn="just"/>
            <a:r>
              <a:rPr lang="es-MX" sz="2400" dirty="0" smtClean="0"/>
              <a:t>Decreto reglamentario de aplicación </a:t>
            </a:r>
            <a:r>
              <a:rPr lang="es-MX" sz="2400" dirty="0"/>
              <a:t>del </a:t>
            </a:r>
            <a:r>
              <a:rPr lang="es-MX" sz="2400" dirty="0" smtClean="0"/>
              <a:t>IDH.</a:t>
            </a:r>
          </a:p>
          <a:p>
            <a:pPr lvl="0" algn="just"/>
            <a:r>
              <a:rPr lang="es-ES_tradnl" sz="2400" dirty="0" smtClean="0"/>
              <a:t>Normas </a:t>
            </a:r>
            <a:r>
              <a:rPr lang="es-ES_tradnl" sz="2400" dirty="0"/>
              <a:t>Básicas </a:t>
            </a:r>
            <a:r>
              <a:rPr lang="es-ES_tradnl" sz="2400" dirty="0" smtClean="0"/>
              <a:t>de: SPO, SABS, SCI.</a:t>
            </a:r>
          </a:p>
          <a:p>
            <a:pPr lvl="0" algn="just"/>
            <a:r>
              <a:rPr lang="es-ES_tradnl" sz="2400" dirty="0" smtClean="0"/>
              <a:t>Programa </a:t>
            </a:r>
            <a:r>
              <a:rPr lang="es-ES_tradnl" sz="2400" dirty="0"/>
              <a:t>Operativo Anual y Presupuesto del GAMLP </a:t>
            </a:r>
            <a:r>
              <a:rPr lang="es-ES_tradnl" sz="2400" dirty="0" smtClean="0"/>
              <a:t>(gestión 2014).</a:t>
            </a:r>
            <a:endParaRPr lang="es-BO" sz="2400" dirty="0"/>
          </a:p>
        </p:txBody>
      </p:sp>
    </p:spTree>
    <p:extLst>
      <p:ext uri="{BB962C8B-B14F-4D97-AF65-F5344CB8AC3E}">
        <p14:creationId xmlns:p14="http://schemas.microsoft.com/office/powerpoint/2010/main" val="28233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ETAPAS DEL PROCESO DE AUDITORÍA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7" cy="5544616"/>
          </a:xfrm>
        </p:spPr>
        <p:txBody>
          <a:bodyPr>
            <a:normAutofit fontScale="62500" lnSpcReduction="20000"/>
          </a:bodyPr>
          <a:lstStyle/>
          <a:p>
            <a:pPr marL="806450" indent="-273050">
              <a:buFont typeface="Wingdings" pitchFamily="2" charset="2"/>
              <a:buChar char="Ø"/>
            </a:pPr>
            <a:r>
              <a:rPr lang="es-ES_tradnl" sz="3400" b="1" dirty="0" smtClean="0"/>
              <a:t>RELEVAMIENTO DE INFORMACIÓN</a:t>
            </a:r>
          </a:p>
          <a:p>
            <a:pPr marL="806450" indent="-273050">
              <a:buFont typeface="Wingdings" pitchFamily="2" charset="2"/>
              <a:buChar char="Ø"/>
            </a:pPr>
            <a:r>
              <a:rPr lang="es-ES_tradnl" sz="3400" b="1" dirty="0" smtClean="0"/>
              <a:t>PLANIFICACIÓN</a:t>
            </a:r>
          </a:p>
          <a:p>
            <a:pPr marL="533400" indent="0">
              <a:buNone/>
            </a:pPr>
            <a:r>
              <a:rPr lang="es-ES_tradnl" sz="3400" dirty="0"/>
              <a:t> </a:t>
            </a:r>
            <a:r>
              <a:rPr lang="es-ES_tradnl" sz="3400" dirty="0" smtClean="0"/>
              <a:t>   - Memorándum de Planificación de Auditoría (</a:t>
            </a:r>
            <a:r>
              <a:rPr lang="es-ES_tradnl" sz="3400" dirty="0" err="1" smtClean="0"/>
              <a:t>MPA</a:t>
            </a:r>
            <a:r>
              <a:rPr lang="es-ES_tradnl" sz="3400" dirty="0" smtClean="0"/>
              <a:t>)</a:t>
            </a:r>
          </a:p>
          <a:p>
            <a:pPr marL="533400" indent="0">
              <a:buNone/>
            </a:pPr>
            <a:r>
              <a:rPr lang="es-ES_tradnl" sz="3400" dirty="0" smtClean="0"/>
              <a:t>    - Programa de Trabajo    </a:t>
            </a:r>
          </a:p>
          <a:p>
            <a:pPr marL="806450" indent="-273050">
              <a:buFont typeface="Wingdings" pitchFamily="2" charset="2"/>
              <a:buChar char="Ø"/>
            </a:pPr>
            <a:r>
              <a:rPr lang="es-ES_tradnl" sz="3400" b="1" dirty="0" smtClean="0"/>
              <a:t>EJECUCIÓN </a:t>
            </a:r>
          </a:p>
          <a:p>
            <a:pPr marL="533400" indent="0">
              <a:buNone/>
            </a:pPr>
            <a:r>
              <a:rPr lang="es-ES_tradnl" sz="3400" dirty="0" smtClean="0"/>
              <a:t>    - Papeles de Trabajo</a:t>
            </a:r>
          </a:p>
          <a:p>
            <a:pPr marL="806450" indent="-273050">
              <a:buFont typeface="Wingdings" pitchFamily="2" charset="2"/>
              <a:buChar char="Ø"/>
            </a:pPr>
            <a:r>
              <a:rPr lang="es-ES_tradnl" sz="3400" b="1" dirty="0" smtClean="0"/>
              <a:t>COMUNICACIÓN DE RESULTADOS</a:t>
            </a:r>
          </a:p>
          <a:p>
            <a:pPr marL="1076325" indent="-279400" algn="just">
              <a:buNone/>
            </a:pPr>
            <a:r>
              <a:rPr lang="es-ES_tradnl" sz="3400" b="1" dirty="0" smtClean="0"/>
              <a:t>- Informe General AIE-009/2015 </a:t>
            </a:r>
            <a:r>
              <a:rPr lang="es-ES_tradnl" sz="3400" dirty="0" smtClean="0"/>
              <a:t>“Auditoría Operacional sobre el cumplimiento de Metas y Objetivos del Programa Operativo Anual ejecutado con Recursos del IDH gestión 2014”</a:t>
            </a:r>
          </a:p>
          <a:p>
            <a:pPr marL="1076325" indent="-279400" algn="just">
              <a:buNone/>
            </a:pPr>
            <a:r>
              <a:rPr lang="es-ES_tradnl" sz="3400" b="1" dirty="0" smtClean="0"/>
              <a:t>- Informe de Control Interno AIE-010/2015 </a:t>
            </a:r>
            <a:r>
              <a:rPr lang="es-ES_tradnl" sz="3400" dirty="0"/>
              <a:t>“Auditoría Operacional sobre el cumplimiento de Metas y Objetivos del Programa Operativo Anual ejecutado con Recursos del Impuesto Directo a los Hidrocarburos (IDH) gestión </a:t>
            </a:r>
            <a:r>
              <a:rPr lang="es-ES_tradnl" sz="3400" dirty="0" smtClean="0"/>
              <a:t>2014 – Control Interno”</a:t>
            </a:r>
            <a:endParaRPr lang="es-ES_tradnl" sz="3400" dirty="0"/>
          </a:p>
          <a:p>
            <a:pPr marL="533400" indent="0">
              <a:buNone/>
            </a:pP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ETAPA DE PLANIFICACIÓN DE LA AUDITORÍA &lt;&lt;</a:t>
            </a:r>
            <a:r>
              <a:rPr lang="es-ES_tradnl" dirty="0" err="1" smtClean="0">
                <a:solidFill>
                  <a:schemeClr val="tx1"/>
                </a:solidFill>
              </a:rPr>
              <a:t>MPA</a:t>
            </a:r>
            <a:r>
              <a:rPr lang="es-ES_tradnl" dirty="0" smtClean="0">
                <a:solidFill>
                  <a:schemeClr val="tx1"/>
                </a:solidFill>
              </a:rPr>
              <a:t>&gt;&gt;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7133372"/>
              </p:ext>
            </p:extLst>
          </p:nvPr>
        </p:nvGraphicFramePr>
        <p:xfrm>
          <a:off x="457200" y="1196752"/>
          <a:ext cx="83632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ETAPA DE EJECUCIÓN DE LA AUDITORÍA-PAPELES DE TRABAJO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92080298"/>
              </p:ext>
            </p:extLst>
          </p:nvPr>
        </p:nvGraphicFramePr>
        <p:xfrm>
          <a:off x="457200" y="1268760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ETAPA DE COMUNICACIÓN DE RESULTADOS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328592"/>
          </a:xfrm>
        </p:spPr>
        <p:txBody>
          <a:bodyPr>
            <a:normAutofit fontScale="92500" lnSpcReduction="20000"/>
          </a:bodyPr>
          <a:lstStyle/>
          <a:p>
            <a:pPr marL="0" lvl="2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_tradnl" sz="2100" b="1" dirty="0" smtClean="0"/>
              <a:t>HALLAZGO 1: MATERIAL ESCOLAR ADQUIRIDO CON RECURSOS DEL IMPUESTO DIRECTO A LOS HIDROCARBUROS, SIN SUFICIENTE RESPALDO DE ENTREGA AL DESTINATARIO FINAL</a:t>
            </a:r>
          </a:p>
          <a:p>
            <a:pPr marL="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s-ES_tradnl" sz="2100" b="1" dirty="0" smtClean="0"/>
          </a:p>
          <a:p>
            <a:pPr marL="438150" lvl="2" indent="-34925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_tradnl" sz="2100" b="1" dirty="0" smtClean="0"/>
              <a:t>CONDICIÓN</a:t>
            </a:r>
          </a:p>
          <a:p>
            <a:pPr marL="438150" lvl="2" indent="-34925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_tradnl" sz="2100" dirty="0"/>
              <a:t>Se identificaron 3 observaciones:</a:t>
            </a:r>
            <a:endParaRPr lang="es-ES" sz="2100" dirty="0"/>
          </a:p>
          <a:p>
            <a:pPr marL="901700" indent="-457200" algn="just" defTabSz="812800">
              <a:buFont typeface="+mj-lt"/>
              <a:buAutoNum type="alphaLcParenR"/>
            </a:pPr>
            <a:r>
              <a:rPr lang="es-ES_tradnl" sz="2100" dirty="0" smtClean="0">
                <a:hlinkClick r:id="rId2" action="ppaction://hlinkfile"/>
              </a:rPr>
              <a:t>Diferencia </a:t>
            </a:r>
            <a:r>
              <a:rPr lang="es-ES_tradnl" sz="2100" dirty="0" smtClean="0"/>
              <a:t>de material dotado entre las </a:t>
            </a:r>
            <a:r>
              <a:rPr lang="es-ES_tradnl" sz="2100" dirty="0" smtClean="0">
                <a:hlinkClick r:id="rId3" action="ppaction://hlinkfile"/>
              </a:rPr>
              <a:t>Actas de entrega </a:t>
            </a:r>
            <a:r>
              <a:rPr lang="es-ES_tradnl" sz="2100" dirty="0" smtClean="0"/>
              <a:t>(Formulario N° 4) y </a:t>
            </a:r>
            <a:r>
              <a:rPr lang="es-ES_tradnl" sz="2100" dirty="0" smtClean="0">
                <a:hlinkClick r:id="rId4" action="ppaction://hlinkfile"/>
              </a:rPr>
              <a:t>Actas de conformidad o recepción de servicio</a:t>
            </a:r>
            <a:r>
              <a:rPr lang="es-ES_tradnl" sz="2100" dirty="0" smtClean="0"/>
              <a:t>.</a:t>
            </a:r>
          </a:p>
          <a:p>
            <a:pPr marL="901700" indent="-457200" algn="just" defTabSz="812800">
              <a:buFont typeface="+mj-lt"/>
              <a:buAutoNum type="alphaLcParenR"/>
            </a:pPr>
            <a:endParaRPr lang="es-ES_tradnl" sz="2100" dirty="0" smtClean="0"/>
          </a:p>
          <a:p>
            <a:pPr marL="901700" indent="-457200" algn="just" defTabSz="812800">
              <a:buFont typeface="+mj-lt"/>
              <a:buAutoNum type="alphaLcParenR"/>
            </a:pPr>
            <a:r>
              <a:rPr lang="es-ES_tradnl" sz="2100" dirty="0" smtClean="0"/>
              <a:t>En las "Actas de Entrega" se identificaron casos de </a:t>
            </a:r>
            <a:r>
              <a:rPr lang="es-ES_tradnl" sz="2100" dirty="0" smtClean="0">
                <a:hlinkClick r:id="rId3" action="ppaction://hlinkfile"/>
              </a:rPr>
              <a:t>tachaduras, sobre escrituras, falta de firmas en las Actas</a:t>
            </a:r>
            <a:r>
              <a:rPr lang="es-ES_tradnl" sz="2100" dirty="0" smtClean="0"/>
              <a:t>, y aclaraciones sobre entregas.</a:t>
            </a:r>
          </a:p>
          <a:p>
            <a:pPr marL="901700" indent="-457200" algn="just" defTabSz="812800">
              <a:buFont typeface="+mj-lt"/>
              <a:buAutoNum type="alphaLcParenR"/>
            </a:pPr>
            <a:endParaRPr lang="es-ES_tradnl" sz="2100" dirty="0" smtClean="0"/>
          </a:p>
          <a:p>
            <a:pPr marL="901700" indent="-457200" algn="just" defTabSz="812800">
              <a:buFont typeface="+mj-lt"/>
              <a:buAutoNum type="alphaLcParenR"/>
            </a:pPr>
            <a:r>
              <a:rPr lang="es-ES_tradnl" sz="2100" dirty="0" smtClean="0"/>
              <a:t>Limitación a la documentación requerida que sustenta la entrega del material a docentes (Formulario N°3) y estudiantes (Formulario N°2) de todos los </a:t>
            </a:r>
            <a:r>
              <a:rPr lang="es-ES_tradnl" sz="2100" dirty="0" err="1" smtClean="0"/>
              <a:t>Macrodistritos</a:t>
            </a:r>
            <a:r>
              <a:rPr lang="es-ES_tradnl" sz="2100" dirty="0" smtClean="0"/>
              <a:t> excepto del </a:t>
            </a:r>
            <a:r>
              <a:rPr lang="es-ES_tradnl" sz="2100" dirty="0" err="1" smtClean="0"/>
              <a:t>Macrodistrito</a:t>
            </a:r>
            <a:r>
              <a:rPr lang="es-ES_tradnl" sz="2100" dirty="0" smtClean="0"/>
              <a:t> San Antonio.</a:t>
            </a:r>
            <a:endParaRPr lang="es-ES" sz="2100" dirty="0" smtClean="0"/>
          </a:p>
          <a:p>
            <a:pPr marL="457200" indent="-457200">
              <a:buFont typeface="+mj-lt"/>
              <a:buAutoNum type="alphaLcParenR"/>
            </a:pPr>
            <a:endParaRPr lang="es-ES_tradnl" dirty="0" smtClean="0"/>
          </a:p>
          <a:p>
            <a:pPr marL="457200" indent="-457200">
              <a:buFont typeface="+mj-lt"/>
              <a:buAutoNum type="alphaLcParenR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39552" y="260648"/>
            <a:ext cx="8136904" cy="6381328"/>
          </a:xfrm>
        </p:spPr>
        <p:txBody>
          <a:bodyPr>
            <a:normAutofit/>
          </a:bodyPr>
          <a:lstStyle/>
          <a:p>
            <a:pPr marL="342900" lvl="2" indent="-342900"/>
            <a:endParaRPr lang="es-ES_tradnl" sz="2800" b="1" dirty="0" smtClean="0"/>
          </a:p>
          <a:p>
            <a:pPr marL="342900" lvl="2" indent="-342900"/>
            <a:r>
              <a:rPr lang="es-ES_tradnl" sz="2800" b="1" dirty="0" smtClean="0"/>
              <a:t>CRITERIO</a:t>
            </a:r>
            <a:endParaRPr lang="es-ES_tradnl" sz="2800" b="1" dirty="0" smtClean="0"/>
          </a:p>
          <a:p>
            <a:pPr marL="1438275" lvl="2" indent="0" algn="just">
              <a:buNone/>
            </a:pPr>
            <a:endParaRPr lang="es-ES_tradnl" sz="1600" dirty="0" smtClean="0"/>
          </a:p>
          <a:p>
            <a:pPr marL="1438275" lvl="2" indent="0" algn="just">
              <a:buNone/>
            </a:pPr>
            <a:r>
              <a:rPr lang="es-ES_tradnl" sz="2000" dirty="0" smtClean="0"/>
              <a:t>El art. 13 del </a:t>
            </a:r>
            <a:r>
              <a:rPr lang="es-ES_tradnl" sz="2000" u="sng" dirty="0" smtClean="0"/>
              <a:t>Instructivo para Pagos</a:t>
            </a:r>
            <a:r>
              <a:rPr lang="es-ES_tradnl" sz="2000" dirty="0" smtClean="0"/>
              <a:t> establece: “</a:t>
            </a:r>
            <a:r>
              <a:rPr lang="es-ES_tradnl" sz="2000" i="1" dirty="0" smtClean="0"/>
              <a:t>son responsables de la </a:t>
            </a:r>
            <a:r>
              <a:rPr lang="es-ES_tradnl" sz="2000" i="1" u="sng" dirty="0" smtClean="0"/>
              <a:t>información que generan</a:t>
            </a:r>
            <a:r>
              <a:rPr lang="es-ES_tradnl" sz="2000" i="1" dirty="0" smtClean="0"/>
              <a:t>,  debiendo determinar los </a:t>
            </a:r>
            <a:r>
              <a:rPr lang="es-ES_tradnl" sz="2000" i="1" u="sng" dirty="0" smtClean="0"/>
              <a:t>controles internos </a:t>
            </a:r>
            <a:r>
              <a:rPr lang="es-ES_tradnl" sz="2000" i="1" dirty="0" smtClean="0"/>
              <a:t>para el cumplimiento de las normas”.</a:t>
            </a:r>
          </a:p>
          <a:p>
            <a:pPr marL="457200" lvl="3" indent="0" algn="just">
              <a:buNone/>
            </a:pPr>
            <a:endParaRPr lang="es-ES_tradnl" sz="1600" dirty="0" smtClean="0"/>
          </a:p>
          <a:p>
            <a:pPr marL="457200" lvl="3" indent="0" algn="just">
              <a:buNone/>
            </a:pPr>
            <a:endParaRPr lang="es-ES_tradnl" sz="1600" dirty="0"/>
          </a:p>
          <a:p>
            <a:r>
              <a:rPr lang="es-BO" sz="2800" b="1" dirty="0" smtClean="0"/>
              <a:t>CAUSA</a:t>
            </a:r>
          </a:p>
          <a:p>
            <a:pPr marL="1438275" indent="0" algn="just" defTabSz="1438275">
              <a:buNone/>
            </a:pPr>
            <a:endParaRPr lang="es-BO" sz="1600" dirty="0" smtClean="0"/>
          </a:p>
          <a:p>
            <a:pPr marL="1438275" indent="0" algn="just" defTabSz="1438275">
              <a:buNone/>
            </a:pPr>
            <a:r>
              <a:rPr lang="es-BO" sz="2000" dirty="0"/>
              <a:t>S</a:t>
            </a:r>
            <a:r>
              <a:rPr lang="es-BO" sz="2000" dirty="0" smtClean="0"/>
              <a:t>e identifica como causas de los aspectos observados al </a:t>
            </a:r>
            <a:r>
              <a:rPr lang="es-BO" sz="2000" u="sng" dirty="0" smtClean="0"/>
              <a:t>Responsable del Unidad Administrativa Financiera</a:t>
            </a:r>
            <a:r>
              <a:rPr lang="es-BO" sz="2000" dirty="0" smtClean="0"/>
              <a:t>, no ha implementado </a:t>
            </a:r>
            <a:r>
              <a:rPr lang="es-BO" sz="2000" u="sng" dirty="0" smtClean="0"/>
              <a:t>mecanismos de control interno </a:t>
            </a:r>
            <a:r>
              <a:rPr lang="es-BO" sz="2000" dirty="0" smtClean="0"/>
              <a:t>para garantizar la correcta entrega del material a las Unidades Educativas.</a:t>
            </a:r>
            <a:endParaRPr lang="es-BO" b="1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86" y="1472425"/>
            <a:ext cx="1944216" cy="230425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00092"/>
            <a:ext cx="1777740" cy="1741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260648"/>
            <a:ext cx="8210874" cy="6480720"/>
          </a:xfrm>
        </p:spPr>
        <p:txBody>
          <a:bodyPr>
            <a:normAutofit fontScale="92500" lnSpcReduction="10000"/>
          </a:bodyPr>
          <a:lstStyle/>
          <a:p>
            <a:r>
              <a:rPr lang="es-BO" sz="2800" b="1" dirty="0" smtClean="0"/>
              <a:t>EFECTO</a:t>
            </a:r>
          </a:p>
          <a:p>
            <a:pPr marL="1250950" indent="0" algn="just">
              <a:buNone/>
            </a:pPr>
            <a:r>
              <a:rPr lang="es-ES_tradnl" sz="2000" dirty="0"/>
              <a:t>En consecuencia las </a:t>
            </a:r>
            <a:r>
              <a:rPr lang="es-ES_tradnl" sz="2000" dirty="0" smtClean="0"/>
              <a:t>debilidades se gener</a:t>
            </a:r>
            <a:r>
              <a:rPr lang="es-ES_tradnl" sz="2000" dirty="0"/>
              <a:t>ó</a:t>
            </a:r>
            <a:r>
              <a:rPr lang="es-ES_tradnl" sz="2000" dirty="0" smtClean="0"/>
              <a:t> </a:t>
            </a:r>
            <a:r>
              <a:rPr lang="es-ES_tradnl" sz="2000" b="1" u="sng" dirty="0" smtClean="0"/>
              <a:t>incertidumbre</a:t>
            </a:r>
            <a:r>
              <a:rPr lang="es-ES_tradnl" sz="2000" b="1" dirty="0" smtClean="0"/>
              <a:t> </a:t>
            </a:r>
            <a:r>
              <a:rPr lang="es-ES_tradnl" sz="2000" dirty="0" smtClean="0"/>
              <a:t>acerca de que la </a:t>
            </a:r>
            <a:r>
              <a:rPr lang="es-ES_tradnl" sz="2000" b="1" u="sng" dirty="0"/>
              <a:t>distribución</a:t>
            </a:r>
            <a:r>
              <a:rPr lang="es-ES_tradnl" sz="2000" dirty="0"/>
              <a:t> </a:t>
            </a:r>
            <a:r>
              <a:rPr lang="es-ES_tradnl" sz="2000" dirty="0" smtClean="0"/>
              <a:t>haya </a:t>
            </a:r>
            <a:r>
              <a:rPr lang="es-ES_tradnl" sz="2000" dirty="0"/>
              <a:t>sido recibida en su integridad por los beneficiarios </a:t>
            </a:r>
            <a:r>
              <a:rPr lang="es-ES_tradnl" sz="2000" dirty="0" smtClean="0"/>
              <a:t>finales; además </a:t>
            </a:r>
            <a:r>
              <a:rPr lang="es-ES_tradnl" sz="2000" dirty="0"/>
              <a:t>puede ocasionar la </a:t>
            </a:r>
            <a:r>
              <a:rPr lang="es-ES_tradnl" sz="2000" b="1" u="sng" dirty="0"/>
              <a:t>determinación de responsabilidades </a:t>
            </a:r>
            <a:r>
              <a:rPr lang="es-ES_tradnl" sz="2000" dirty="0"/>
              <a:t>del personal que </a:t>
            </a:r>
            <a:r>
              <a:rPr lang="es-ES_tradnl" sz="2000" dirty="0" smtClean="0"/>
              <a:t>entregó </a:t>
            </a:r>
            <a:r>
              <a:rPr lang="es-ES_tradnl" sz="2000" dirty="0"/>
              <a:t>los </a:t>
            </a:r>
            <a:r>
              <a:rPr lang="es-ES_tradnl" sz="2000" dirty="0" smtClean="0"/>
              <a:t>materiales </a:t>
            </a:r>
            <a:r>
              <a:rPr lang="es-ES_tradnl" sz="2000" dirty="0"/>
              <a:t>sin </a:t>
            </a:r>
            <a:r>
              <a:rPr lang="es-ES_tradnl" sz="2000" dirty="0" smtClean="0"/>
              <a:t>evidencia. </a:t>
            </a:r>
            <a:endParaRPr lang="es-BO" sz="2000" dirty="0"/>
          </a:p>
          <a:p>
            <a:endParaRPr lang="es-BO" b="1" dirty="0"/>
          </a:p>
          <a:p>
            <a:r>
              <a:rPr lang="es-BO" sz="3000" b="1" dirty="0" smtClean="0"/>
              <a:t>RECOMENDACIÓN</a:t>
            </a:r>
            <a:endParaRPr lang="es-BO" sz="3000" b="1" dirty="0"/>
          </a:p>
          <a:p>
            <a:pPr marL="1519238" lvl="1" algn="just"/>
            <a:endParaRPr lang="es-ES_tradnl" sz="1500" dirty="0" smtClean="0"/>
          </a:p>
          <a:p>
            <a:pPr marL="1519238" lvl="1" algn="just"/>
            <a:r>
              <a:rPr lang="es-ES_tradnl" sz="2000" dirty="0" smtClean="0"/>
              <a:t>Implantar </a:t>
            </a:r>
            <a:r>
              <a:rPr lang="es-ES_tradnl" sz="2000" dirty="0"/>
              <a:t>mecanismos de control interno para </a:t>
            </a:r>
            <a:r>
              <a:rPr lang="es-ES_tradnl" sz="2000" b="1" u="sng" dirty="0"/>
              <a:t>garantizar la correcta entrega del </a:t>
            </a:r>
            <a:r>
              <a:rPr lang="es-ES_tradnl" sz="2000" b="1" u="sng" dirty="0" smtClean="0"/>
              <a:t>material</a:t>
            </a:r>
            <a:r>
              <a:rPr lang="es-ES_tradnl" sz="2000" dirty="0" smtClean="0"/>
              <a:t>, </a:t>
            </a:r>
            <a:r>
              <a:rPr lang="es-ES_tradnl" sz="2000" dirty="0"/>
              <a:t>de tal manera que </a:t>
            </a:r>
            <a:r>
              <a:rPr lang="es-ES_tradnl" sz="2000" dirty="0" smtClean="0"/>
              <a:t>dicha </a:t>
            </a:r>
            <a:r>
              <a:rPr lang="es-ES_tradnl" sz="2000" dirty="0"/>
              <a:t>entrega cuente con la firma y </a:t>
            </a:r>
            <a:r>
              <a:rPr lang="es-ES_tradnl" sz="2000" dirty="0" smtClean="0"/>
              <a:t>nombre, </a:t>
            </a:r>
            <a:r>
              <a:rPr lang="es-ES_tradnl" sz="2000" dirty="0"/>
              <a:t>no incluyan tachaduras, sobre escrituras </a:t>
            </a:r>
            <a:r>
              <a:rPr lang="es-ES_tradnl" sz="2000" dirty="0" err="1"/>
              <a:t>ó</a:t>
            </a:r>
            <a:r>
              <a:rPr lang="es-ES_tradnl" sz="2000" dirty="0"/>
              <a:t> aclaraciones que puedan generar dudas sobre la cantidad de material que se </a:t>
            </a:r>
            <a:r>
              <a:rPr lang="es-ES_tradnl" sz="2000" dirty="0" smtClean="0"/>
              <a:t>distribuye. </a:t>
            </a:r>
            <a:endParaRPr lang="es-BO" sz="2000" dirty="0"/>
          </a:p>
          <a:p>
            <a:pPr marL="1519238" lvl="1" algn="just"/>
            <a:endParaRPr lang="es-BO" sz="2000" dirty="0"/>
          </a:p>
          <a:p>
            <a:pPr marL="1519238" lvl="1" algn="just"/>
            <a:r>
              <a:rPr lang="es-ES_tradnl" sz="2000" b="1" u="sng" dirty="0" smtClean="0"/>
              <a:t>Obtener </a:t>
            </a:r>
            <a:r>
              <a:rPr lang="es-ES_tradnl" sz="2000" b="1" u="sng" dirty="0"/>
              <a:t>la documentación </a:t>
            </a:r>
            <a:r>
              <a:rPr lang="es-ES_tradnl" sz="2000" dirty="0"/>
              <a:t>de respaldo de </a:t>
            </a:r>
            <a:r>
              <a:rPr lang="es-ES_tradnl" sz="2000" dirty="0" smtClean="0"/>
              <a:t>la entrega </a:t>
            </a:r>
            <a:r>
              <a:rPr lang="es-ES_tradnl" sz="2000" dirty="0"/>
              <a:t>de material </a:t>
            </a:r>
            <a:r>
              <a:rPr lang="es-ES_tradnl" sz="2000" dirty="0" smtClean="0"/>
              <a:t>a estudiantes y docentes de </a:t>
            </a:r>
            <a:r>
              <a:rPr lang="es-ES_tradnl" sz="2000" dirty="0"/>
              <a:t>los </a:t>
            </a:r>
            <a:r>
              <a:rPr lang="es-ES_tradnl" sz="2000" b="1" u="sng" dirty="0" err="1" smtClean="0"/>
              <a:t>Macrodistritos</a:t>
            </a:r>
            <a:r>
              <a:rPr lang="es-ES_tradnl" sz="2000" dirty="0" smtClean="0"/>
              <a:t> que no se proporciono la información requerida.</a:t>
            </a:r>
            <a:endParaRPr lang="es-BO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0" y="764704"/>
            <a:ext cx="1581980" cy="158417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30" y="3282927"/>
            <a:ext cx="1524000" cy="295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s-BO" dirty="0" smtClean="0"/>
              <a:t>GOBIERNOS AUTÓNOMOS MUNICIPALES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BO" dirty="0" smtClean="0"/>
              <a:t> La Ley N° 482  y el art. 283 de la CPE  establece: </a:t>
            </a:r>
          </a:p>
          <a:p>
            <a:pPr algn="just"/>
            <a:r>
              <a:rPr lang="es-BO" dirty="0" smtClean="0"/>
              <a:t>Los Gobiernos Municipales están constituidos por un </a:t>
            </a:r>
            <a:r>
              <a:rPr lang="es-BO" dirty="0"/>
              <a:t>Ó</a:t>
            </a:r>
            <a:r>
              <a:rPr lang="es-BO" dirty="0" smtClean="0"/>
              <a:t>RGANO LEGISLATIVO, con facultad deliberativa, fiscalizadora y legislativa en el ámbito de sus competencias; </a:t>
            </a:r>
            <a:r>
              <a:rPr lang="es-BO" b="1" dirty="0" smtClean="0"/>
              <a:t>y un ÓRGANO EJECUTIVO,</a:t>
            </a:r>
            <a:r>
              <a:rPr lang="es-BO" dirty="0" smtClean="0"/>
              <a:t> presidido por la Alcaldesa o el Alcalde.</a:t>
            </a:r>
            <a:endParaRPr lang="es-BO" dirty="0"/>
          </a:p>
          <a:p>
            <a:r>
              <a:rPr lang="es-BO" dirty="0" smtClean="0"/>
              <a:t>Competencias, de acuerdo con la CPEP  art. 302: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Desarrollo Humano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Promoción del empleo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Medio Ambiente y Recursos Naturales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Infraestructura Pública, productiva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Alimentación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Transporte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Educación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Seguridad Ciudadana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BO" dirty="0" smtClean="0"/>
              <a:t>Servicios básicos</a:t>
            </a:r>
          </a:p>
          <a:p>
            <a:pPr lvl="2"/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0181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803176"/>
          </a:xfrm>
        </p:spPr>
        <p:txBody>
          <a:bodyPr/>
          <a:lstStyle/>
          <a:p>
            <a:pPr algn="ctr"/>
            <a:r>
              <a:rPr lang="es-BO" dirty="0" smtClean="0"/>
              <a:t>HALLAZGOS DE AUDITORÍA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8066858" cy="5040560"/>
          </a:xfrm>
        </p:spPr>
        <p:txBody>
          <a:bodyPr>
            <a:normAutofit/>
          </a:bodyPr>
          <a:lstStyle/>
          <a:p>
            <a:pPr marL="342900" lvl="2" indent="-342900" algn="just"/>
            <a:endParaRPr lang="es-ES_tradnl" sz="1900" b="1" dirty="0" smtClean="0"/>
          </a:p>
          <a:p>
            <a:pPr marL="342900" lvl="2" indent="-342900" algn="just"/>
            <a:r>
              <a:rPr lang="es-ES_tradnl" sz="2000" b="1" dirty="0" smtClean="0"/>
              <a:t>HALLAZGO </a:t>
            </a:r>
            <a:r>
              <a:rPr lang="es-ES_tradnl" sz="2000" b="1" dirty="0"/>
              <a:t>2: CATEGORÍAS PROGRAMÁTICAS CON </a:t>
            </a:r>
            <a:r>
              <a:rPr lang="es-ES_tradnl" sz="2000" b="1" dirty="0">
                <a:hlinkClick r:id="rId2" action="ppaction://hlinkfile"/>
              </a:rPr>
              <a:t>BAJA EJECUCIÓN FÍSICA E INCUMPLIMIENTO EN LOS PLAZOS</a:t>
            </a:r>
            <a:r>
              <a:rPr lang="es-ES_tradnl" sz="2000" b="1" dirty="0"/>
              <a:t> Y PERIODOS DE EJECUCIÓN DE OPERACIONES, PREVISTOS EN EL PROGRAMA DE OPERACIONES ANUAL (POA) CON RECURSOS DEL “IDH</a:t>
            </a:r>
            <a:r>
              <a:rPr lang="es-ES_tradnl" sz="2000" b="1" dirty="0" smtClean="0"/>
              <a:t>”</a:t>
            </a:r>
          </a:p>
          <a:p>
            <a:pPr marL="457200" lvl="3" indent="0" algn="just">
              <a:buNone/>
            </a:pPr>
            <a:endParaRPr lang="es-ES_tradnl" sz="1600" dirty="0" smtClean="0"/>
          </a:p>
          <a:p>
            <a:pPr marL="457200" lvl="3" indent="0" algn="just">
              <a:buNone/>
            </a:pPr>
            <a:r>
              <a:rPr lang="es-ES_tradnl" sz="1600" dirty="0" smtClean="0"/>
              <a:t>En </a:t>
            </a:r>
            <a:r>
              <a:rPr lang="es-ES_tradnl" sz="1600" dirty="0"/>
              <a:t>la revisión de una muestra de 18 categorías programáticas </a:t>
            </a:r>
            <a:r>
              <a:rPr lang="es-ES_tradnl" sz="1600" dirty="0" smtClean="0"/>
              <a:t>correspondiente </a:t>
            </a:r>
            <a:r>
              <a:rPr lang="es-ES_tradnl" sz="1600" dirty="0"/>
              <a:t>a la gestión 2014, </a:t>
            </a:r>
            <a:r>
              <a:rPr lang="es-ES_tradnl" sz="1600" dirty="0" smtClean="0"/>
              <a:t>cuyos presupuestos de gasto fueron financiados con recursos del “</a:t>
            </a:r>
            <a:r>
              <a:rPr lang="es-ES_tradnl" sz="1600" dirty="0" err="1" smtClean="0"/>
              <a:t>IDH</a:t>
            </a:r>
            <a:r>
              <a:rPr lang="es-ES_tradnl" sz="1600" dirty="0" smtClean="0"/>
              <a:t>”, se </a:t>
            </a:r>
            <a:r>
              <a:rPr lang="es-ES_tradnl" sz="1600" dirty="0"/>
              <a:t>ha identificado una baja ejecución física y financiera así como el incumplimiento en los plazos y periodos de ejecución de las operaciones, que fueron previstas en la Programación de Operaciones </a:t>
            </a:r>
            <a:r>
              <a:rPr lang="es-ES_tradnl" sz="1600" dirty="0" smtClean="0"/>
              <a:t>Anual</a:t>
            </a:r>
            <a:r>
              <a:rPr lang="es-BO" sz="1600" dirty="0" smtClean="0"/>
              <a:t>.</a:t>
            </a:r>
            <a:endParaRPr lang="es-BO" sz="1600" dirty="0"/>
          </a:p>
          <a:p>
            <a:pPr marL="342900" lvl="2" indent="-342900" algn="just"/>
            <a:endParaRPr lang="es-BO" sz="1600" dirty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5021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8" y="332656"/>
            <a:ext cx="7922841" cy="875184"/>
          </a:xfrm>
        </p:spPr>
        <p:txBody>
          <a:bodyPr/>
          <a:lstStyle/>
          <a:p>
            <a:pPr algn="ctr"/>
            <a:r>
              <a:rPr lang="es-BO" dirty="0"/>
              <a:t>HALLAZGOS DE AUDITORÍA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207840"/>
            <a:ext cx="8138866" cy="5389512"/>
          </a:xfrm>
        </p:spPr>
        <p:txBody>
          <a:bodyPr>
            <a:normAutofit/>
          </a:bodyPr>
          <a:lstStyle/>
          <a:p>
            <a:pPr marL="342900" lvl="2" indent="-342900"/>
            <a:r>
              <a:rPr lang="es-ES_tradnl" sz="2000" b="1" dirty="0"/>
              <a:t>HALLAZGO 3: </a:t>
            </a:r>
            <a:r>
              <a:rPr lang="es-BO" sz="2000" b="1" dirty="0"/>
              <a:t>DIFERENCIAS E INCONSISTENCIAS EN LA INFORMACIÓN CONTENIDA EN EL “POA”, CON LA INFORMACIÓN CONTENIDA EN LAS FICHAS PERFILES QUE RESPALDAN EL “POA” </a:t>
            </a:r>
            <a:endParaRPr lang="es-BO" sz="2000" dirty="0"/>
          </a:p>
          <a:p>
            <a:pPr marL="363538" indent="0" algn="just">
              <a:buNone/>
            </a:pPr>
            <a:r>
              <a:rPr lang="es-BO" sz="1600" dirty="0"/>
              <a:t>En la comparación de la información que consigna las fichas perfiles con la información contenida en las metas del “POA” por cada Categoría Programática, hemos identificado inconsistencias: </a:t>
            </a:r>
            <a:endParaRPr lang="es-BO" sz="1600" dirty="0" smtClean="0"/>
          </a:p>
          <a:p>
            <a:pPr marL="363538" indent="0" algn="just">
              <a:buNone/>
            </a:pPr>
            <a:endParaRPr lang="es-BO" sz="1600" dirty="0"/>
          </a:p>
          <a:p>
            <a:pPr marL="712788" indent="-285750" algn="just">
              <a:buFont typeface="Wingdings" panose="05000000000000000000" pitchFamily="2" charset="2"/>
              <a:buChar char="ü"/>
            </a:pPr>
            <a:r>
              <a:rPr lang="es-BO" sz="1600" dirty="0"/>
              <a:t>En la revisión de la Categoría Programática 50-0008-000 "Construcción y Reparación del Embovedado Rio </a:t>
            </a:r>
            <a:r>
              <a:rPr lang="es-BO" sz="1600" dirty="0" err="1"/>
              <a:t>Apumalla</a:t>
            </a:r>
            <a:r>
              <a:rPr lang="es-BO" sz="1600" dirty="0"/>
              <a:t> Municipio", se identificó la </a:t>
            </a:r>
            <a:r>
              <a:rPr lang="es-BO" sz="1600" dirty="0">
                <a:hlinkClick r:id="rId2" action="ppaction://hlinkfile"/>
              </a:rPr>
              <a:t>inconsistencia en la redacción </a:t>
            </a:r>
            <a:r>
              <a:rPr lang="es-BO" sz="1600" dirty="0"/>
              <a:t>de la meta del “POA” respecto de ficha </a:t>
            </a:r>
            <a:r>
              <a:rPr lang="es-BO" sz="1600" dirty="0" smtClean="0"/>
              <a:t>perfil.</a:t>
            </a:r>
            <a:endParaRPr lang="es-BO" sz="1600" dirty="0"/>
          </a:p>
          <a:p>
            <a:pPr marL="712788" indent="-285750" algn="just">
              <a:buFont typeface="Wingdings" panose="05000000000000000000" pitchFamily="2" charset="2"/>
              <a:buChar char="ü"/>
            </a:pPr>
            <a:r>
              <a:rPr lang="es-BO" sz="1600" dirty="0"/>
              <a:t>En 6 categorías programáticas analizadas, se ha identificado que los presupuestos incorporados en las Fichas Perfiles que respaldan presupuestariamente las categorías </a:t>
            </a:r>
            <a:r>
              <a:rPr lang="es-BO" sz="1600" dirty="0" smtClean="0"/>
              <a:t>programáticas, se </a:t>
            </a:r>
            <a:r>
              <a:rPr lang="es-BO" sz="1600" dirty="0"/>
              <a:t>presentan </a:t>
            </a:r>
            <a:r>
              <a:rPr lang="es-BO" sz="1600" dirty="0">
                <a:hlinkClick r:id="rId3" action="ppaction://hlinkfile"/>
              </a:rPr>
              <a:t>variaciones</a:t>
            </a:r>
            <a:r>
              <a:rPr lang="es-BO" sz="1600" dirty="0"/>
              <a:t> en relación a lo previsto en el presupuesto del “POA”.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5590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s-BO" dirty="0" smtClean="0"/>
              <a:t>CONCLUSIÓN GENERAL</a:t>
            </a:r>
            <a:endParaRPr lang="es-B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427871"/>
              </p:ext>
            </p:extLst>
          </p:nvPr>
        </p:nvGraphicFramePr>
        <p:xfrm>
          <a:off x="395536" y="1340768"/>
          <a:ext cx="8291264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8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803176"/>
          </a:xfrm>
        </p:spPr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s-ES_tradnl" sz="4000" b="1" smtClean="0"/>
              <a:t>RECOMENDACIÓN</a:t>
            </a:r>
            <a:r>
              <a:rPr lang="es-BO" dirty="0"/>
              <a:t/>
            </a:r>
            <a:br>
              <a:rPr lang="es-BO" dirty="0"/>
            </a:b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556792"/>
            <a:ext cx="7704856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3600" dirty="0" smtClean="0"/>
              <a:t>Recomendamos </a:t>
            </a:r>
            <a:r>
              <a:rPr lang="es-ES_tradnl" sz="3600" dirty="0"/>
              <a:t>al Sr. Alcalde Municipal de La Paz, instruir a las unidades organizacionales correspondientes, la implantación de las </a:t>
            </a:r>
            <a:r>
              <a:rPr lang="es-ES_tradnl" sz="3600" dirty="0" smtClean="0"/>
              <a:t>recomendaciones, </a:t>
            </a:r>
            <a:r>
              <a:rPr lang="es-ES_tradnl" sz="3600" dirty="0"/>
              <a:t>con el fin de </a:t>
            </a:r>
            <a:r>
              <a:rPr lang="es-ES_tradnl" sz="3600" u="sng" dirty="0"/>
              <a:t>fortalecer el control interno </a:t>
            </a:r>
            <a:r>
              <a:rPr lang="es-ES_tradnl" sz="3600" dirty="0"/>
              <a:t>de la entidad y alcanzar el </a:t>
            </a:r>
            <a:r>
              <a:rPr lang="es-ES_tradnl" sz="3600" u="sng" dirty="0"/>
              <a:t>logro de los objetivos </a:t>
            </a:r>
            <a:r>
              <a:rPr lang="es-ES_tradnl" sz="3600" dirty="0"/>
              <a:t>en forma </a:t>
            </a:r>
            <a:r>
              <a:rPr lang="es-ES_tradnl" sz="3600" u="sng" dirty="0"/>
              <a:t>eficaz y eficiente.</a:t>
            </a:r>
            <a:endParaRPr lang="es-BO" sz="3600" u="sng" dirty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7476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47664" y="836712"/>
            <a:ext cx="6210162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GRACIAS </a:t>
            </a:r>
          </a:p>
          <a:p>
            <a:pPr algn="ctr"/>
            <a:r>
              <a:rPr lang="es-E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POR SU</a:t>
            </a:r>
          </a:p>
          <a:p>
            <a:pPr algn="ctr"/>
            <a:r>
              <a:rPr lang="es-E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ATENCIÓN</a:t>
            </a:r>
            <a:endParaRPr lang="es-E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291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s-BO" b="1" dirty="0">
                <a:solidFill>
                  <a:schemeClr val="tx1"/>
                </a:solidFill>
              </a:rPr>
              <a:t>ASPECTOS GENERALES DEL </a:t>
            </a:r>
            <a:r>
              <a:rPr lang="es-BO" b="1" dirty="0" smtClean="0">
                <a:solidFill>
                  <a:schemeClr val="tx1"/>
                </a:solidFill>
              </a:rPr>
              <a:t>GOBIERNO MUNICIPAL DE LA PAZ</a:t>
            </a:r>
            <a:endParaRPr lang="es-BO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662539"/>
              </p:ext>
            </p:extLst>
          </p:nvPr>
        </p:nvGraphicFramePr>
        <p:xfrm>
          <a:off x="609600" y="1412776"/>
          <a:ext cx="7922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1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  <a:tabLst>
                <a:tab pos="3830638" algn="l"/>
              </a:tabLst>
            </a:pPr>
            <a:r>
              <a:rPr lang="es-BO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ESTRUCTURA </a:t>
            </a:r>
            <a:r>
              <a:rPr lang="es-BO" sz="3600" b="1" kern="1200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ORGANIZACIONAL</a:t>
            </a:r>
            <a:r>
              <a:rPr lang="es-BO" b="1" kern="1200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s-BO" b="1" kern="1200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268760"/>
            <a:ext cx="8075240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83880" cy="765868"/>
          </a:xfrm>
        </p:spPr>
        <p:txBody>
          <a:bodyPr>
            <a:normAutofit/>
          </a:bodyPr>
          <a:lstStyle/>
          <a:p>
            <a:pPr algn="ctr"/>
            <a:r>
              <a:rPr lang="es-BO" sz="4400" dirty="0" smtClean="0">
                <a:solidFill>
                  <a:schemeClr val="tx1"/>
                </a:solidFill>
              </a:rPr>
              <a:t>RECURSOS DEL GAMLP</a:t>
            </a:r>
            <a:endParaRPr lang="es-BO" dirty="0">
              <a:solidFill>
                <a:schemeClr val="tx1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21507943"/>
              </p:ext>
            </p:extLst>
          </p:nvPr>
        </p:nvGraphicFramePr>
        <p:xfrm>
          <a:off x="683568" y="1124744"/>
          <a:ext cx="777259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2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426170"/>
          </a:xfrm>
        </p:spPr>
        <p:txBody>
          <a:bodyPr>
            <a:noAutofit/>
          </a:bodyPr>
          <a:lstStyle/>
          <a:p>
            <a:pPr algn="ctr"/>
            <a:r>
              <a:rPr lang="es-BO" sz="4000" b="1" dirty="0" smtClean="0">
                <a:solidFill>
                  <a:schemeClr val="tx1"/>
                </a:solidFill>
              </a:rPr>
              <a:t>TRANSFERENCIAS DEL IMPUESTO DIRECTO A LOS HIDROCARBUROS</a:t>
            </a:r>
            <a:endParaRPr lang="es-BO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1057897"/>
              </p:ext>
            </p:extLst>
          </p:nvPr>
        </p:nvGraphicFramePr>
        <p:xfrm>
          <a:off x="899592" y="1556792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1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>
                <a:solidFill>
                  <a:schemeClr val="tx1"/>
                </a:solidFill>
              </a:rPr>
              <a:t>PLANTEAMIENTO DEL PROBLEMA</a:t>
            </a:r>
            <a:endParaRPr lang="es-BO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872241522"/>
              </p:ext>
            </p:extLst>
          </p:nvPr>
        </p:nvGraphicFramePr>
        <p:xfrm>
          <a:off x="827584" y="1475656"/>
          <a:ext cx="7848872" cy="50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07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s-BO" sz="4800" dirty="0" smtClean="0">
                <a:solidFill>
                  <a:schemeClr val="tx1"/>
                </a:solidFill>
              </a:rPr>
              <a:t>OBJETIVO GENERAL</a:t>
            </a:r>
            <a:endParaRPr lang="es-BO" sz="4800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11560" y="1352724"/>
            <a:ext cx="7344816" cy="4812580"/>
          </a:xfrm>
        </p:spPr>
        <p:txBody>
          <a:bodyPr>
            <a:normAutofit lnSpcReduction="10000"/>
          </a:bodyPr>
          <a:lstStyle/>
          <a:p>
            <a:pPr algn="just"/>
            <a:r>
              <a:rPr lang="es-BO" sz="4000" dirty="0">
                <a:solidFill>
                  <a:schemeClr val="tx1"/>
                </a:solidFill>
              </a:rPr>
              <a:t>Realizar una Auditoría Operacional de los </a:t>
            </a:r>
            <a:r>
              <a:rPr lang="es-BO" sz="4000" dirty="0" smtClean="0">
                <a:solidFill>
                  <a:schemeClr val="tx1"/>
                </a:solidFill>
              </a:rPr>
              <a:t>recursos del “IDH</a:t>
            </a:r>
            <a:r>
              <a:rPr lang="es-BO" sz="4000" dirty="0">
                <a:solidFill>
                  <a:schemeClr val="tx1"/>
                </a:solidFill>
              </a:rPr>
              <a:t>”, emitiendo una opinión independiente sobre el grado de cumplimiento (eficacia) del Programa Operativo Anual “POA” del </a:t>
            </a:r>
            <a:r>
              <a:rPr lang="es-BO" sz="4000" dirty="0" smtClean="0">
                <a:solidFill>
                  <a:schemeClr val="tx1"/>
                </a:solidFill>
              </a:rPr>
              <a:t>“GAMLP” </a:t>
            </a:r>
            <a:r>
              <a:rPr lang="es-BO" sz="4000" dirty="0">
                <a:solidFill>
                  <a:schemeClr val="tx1"/>
                </a:solidFill>
              </a:rPr>
              <a:t>en la gestión </a:t>
            </a:r>
            <a:r>
              <a:rPr lang="es-BO" sz="4000" dirty="0" smtClean="0">
                <a:solidFill>
                  <a:schemeClr val="tx1"/>
                </a:solidFill>
              </a:rPr>
              <a:t>2014. </a:t>
            </a:r>
            <a:endParaRPr lang="es-BO" sz="4000" dirty="0">
              <a:solidFill>
                <a:schemeClr val="tx1"/>
              </a:solidFill>
            </a:endParaRP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085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  <a:tabLst>
                <a:tab pos="3830638" algn="l"/>
              </a:tabLst>
            </a:pPr>
            <a:r>
              <a:rPr lang="es-BO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OBJETIVOS ESPECÍFICOS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Autofit/>
          </a:bodyPr>
          <a:lstStyle/>
          <a:p>
            <a:pPr lvl="0" algn="just"/>
            <a:r>
              <a:rPr lang="es-BO" sz="2600" dirty="0">
                <a:solidFill>
                  <a:schemeClr val="tx1"/>
                </a:solidFill>
              </a:rPr>
              <a:t>Verificar que las </a:t>
            </a:r>
            <a:r>
              <a:rPr lang="es-BO" sz="2600" u="sng" dirty="0">
                <a:solidFill>
                  <a:schemeClr val="tx1"/>
                </a:solidFill>
              </a:rPr>
              <a:t>actividades</a:t>
            </a:r>
            <a:r>
              <a:rPr lang="es-BO" sz="2600" dirty="0">
                <a:solidFill>
                  <a:schemeClr val="tx1"/>
                </a:solidFill>
              </a:rPr>
              <a:t> ejecutadas con recursos del “IDH” </a:t>
            </a:r>
            <a:r>
              <a:rPr lang="es-BO" sz="2600" dirty="0" smtClean="0">
                <a:solidFill>
                  <a:schemeClr val="tx1"/>
                </a:solidFill>
              </a:rPr>
              <a:t>estén enmarcadas en las </a:t>
            </a:r>
            <a:r>
              <a:rPr lang="es-BO" sz="2600" u="sng" dirty="0" smtClean="0">
                <a:solidFill>
                  <a:schemeClr val="tx1"/>
                </a:solidFill>
              </a:rPr>
              <a:t>competencias</a:t>
            </a:r>
            <a:r>
              <a:rPr lang="es-BO" sz="2600" dirty="0" smtClean="0">
                <a:solidFill>
                  <a:schemeClr val="tx1"/>
                </a:solidFill>
              </a:rPr>
              <a:t>.</a:t>
            </a:r>
            <a:endParaRPr lang="es-BO" sz="2600" dirty="0">
              <a:solidFill>
                <a:schemeClr val="tx1"/>
              </a:solidFill>
            </a:endParaRPr>
          </a:p>
          <a:p>
            <a:pPr lvl="0" algn="just"/>
            <a:r>
              <a:rPr lang="es-BO" sz="2600" dirty="0" smtClean="0">
                <a:solidFill>
                  <a:schemeClr val="tx1"/>
                </a:solidFill>
              </a:rPr>
              <a:t>Verificar </a:t>
            </a:r>
            <a:r>
              <a:rPr lang="es-BO" sz="2600" dirty="0">
                <a:solidFill>
                  <a:schemeClr val="tx1"/>
                </a:solidFill>
              </a:rPr>
              <a:t>la </a:t>
            </a:r>
            <a:r>
              <a:rPr lang="es-BO" sz="2600" u="sng" dirty="0">
                <a:solidFill>
                  <a:schemeClr val="tx1"/>
                </a:solidFill>
              </a:rPr>
              <a:t>documentación</a:t>
            </a:r>
            <a:r>
              <a:rPr lang="es-BO" sz="2600" dirty="0">
                <a:solidFill>
                  <a:schemeClr val="tx1"/>
                </a:solidFill>
              </a:rPr>
              <a:t> </a:t>
            </a:r>
            <a:r>
              <a:rPr lang="es-BO" sz="2600" dirty="0" smtClean="0">
                <a:solidFill>
                  <a:schemeClr val="tx1"/>
                </a:solidFill>
              </a:rPr>
              <a:t>que </a:t>
            </a:r>
            <a:r>
              <a:rPr lang="es-BO" sz="2600" dirty="0">
                <a:solidFill>
                  <a:schemeClr val="tx1"/>
                </a:solidFill>
              </a:rPr>
              <a:t>respalda los registros </a:t>
            </a:r>
            <a:r>
              <a:rPr lang="es-BO" sz="2600" dirty="0" smtClean="0">
                <a:solidFill>
                  <a:schemeClr val="tx1"/>
                </a:solidFill>
              </a:rPr>
              <a:t>contables.</a:t>
            </a:r>
            <a:endParaRPr lang="es-BO" sz="2600" dirty="0">
              <a:solidFill>
                <a:schemeClr val="tx1"/>
              </a:solidFill>
            </a:endParaRPr>
          </a:p>
          <a:p>
            <a:pPr lvl="0" algn="just"/>
            <a:r>
              <a:rPr lang="es-BO" sz="2600" u="sng" dirty="0">
                <a:solidFill>
                  <a:schemeClr val="tx1"/>
                </a:solidFill>
              </a:rPr>
              <a:t>Determinar la existencia</a:t>
            </a:r>
            <a:r>
              <a:rPr lang="es-BO" sz="2600" dirty="0">
                <a:solidFill>
                  <a:schemeClr val="tx1"/>
                </a:solidFill>
              </a:rPr>
              <a:t> física de </a:t>
            </a:r>
            <a:r>
              <a:rPr lang="es-BO" sz="2600" dirty="0" smtClean="0">
                <a:solidFill>
                  <a:schemeClr val="tx1"/>
                </a:solidFill>
              </a:rPr>
              <a:t>bienes</a:t>
            </a:r>
            <a:r>
              <a:rPr lang="es-BO" sz="2600" dirty="0">
                <a:solidFill>
                  <a:schemeClr val="tx1"/>
                </a:solidFill>
              </a:rPr>
              <a:t>, obras y </a:t>
            </a:r>
            <a:r>
              <a:rPr lang="es-BO" sz="2600" dirty="0" smtClean="0">
                <a:solidFill>
                  <a:schemeClr val="tx1"/>
                </a:solidFill>
              </a:rPr>
              <a:t>servicios</a:t>
            </a:r>
            <a:r>
              <a:rPr lang="es-BO" sz="2600" dirty="0">
                <a:solidFill>
                  <a:schemeClr val="tx1"/>
                </a:solidFill>
              </a:rPr>
              <a:t>, </a:t>
            </a:r>
            <a:r>
              <a:rPr lang="es-BO" sz="2600" dirty="0" smtClean="0">
                <a:solidFill>
                  <a:schemeClr val="tx1"/>
                </a:solidFill>
              </a:rPr>
              <a:t>identificados </a:t>
            </a:r>
            <a:r>
              <a:rPr lang="es-BO" sz="2600" dirty="0">
                <a:solidFill>
                  <a:schemeClr val="tx1"/>
                </a:solidFill>
              </a:rPr>
              <a:t>como logros a </a:t>
            </a:r>
            <a:r>
              <a:rPr lang="es-BO" sz="2600" dirty="0" smtClean="0">
                <a:solidFill>
                  <a:schemeClr val="tx1"/>
                </a:solidFill>
              </a:rPr>
              <a:t>cumplir.</a:t>
            </a:r>
            <a:endParaRPr lang="es-BO" sz="2600" dirty="0">
              <a:solidFill>
                <a:schemeClr val="tx1"/>
              </a:solidFill>
            </a:endParaRPr>
          </a:p>
          <a:p>
            <a:pPr lvl="0" algn="just"/>
            <a:r>
              <a:rPr lang="es-BO" sz="2600" u="sng" dirty="0" smtClean="0">
                <a:solidFill>
                  <a:schemeClr val="tx1"/>
                </a:solidFill>
              </a:rPr>
              <a:t>Ejecutar </a:t>
            </a:r>
            <a:r>
              <a:rPr lang="es-BO" sz="2600" u="sng" dirty="0">
                <a:solidFill>
                  <a:schemeClr val="tx1"/>
                </a:solidFill>
              </a:rPr>
              <a:t>procedimientos</a:t>
            </a:r>
            <a:r>
              <a:rPr lang="es-BO" sz="2600" dirty="0">
                <a:solidFill>
                  <a:schemeClr val="tx1"/>
                </a:solidFill>
              </a:rPr>
              <a:t> y técnicas de auditoría </a:t>
            </a:r>
            <a:r>
              <a:rPr lang="es-BO" sz="2600" dirty="0" smtClean="0">
                <a:solidFill>
                  <a:schemeClr val="tx1"/>
                </a:solidFill>
              </a:rPr>
              <a:t>para obtener </a:t>
            </a:r>
            <a:r>
              <a:rPr lang="es-BO" sz="2600" dirty="0">
                <a:solidFill>
                  <a:schemeClr val="tx1"/>
                </a:solidFill>
              </a:rPr>
              <a:t>evidencia valida, suficiente y </a:t>
            </a:r>
            <a:r>
              <a:rPr lang="es-BO" sz="2600" dirty="0" smtClean="0">
                <a:solidFill>
                  <a:schemeClr val="tx1"/>
                </a:solidFill>
              </a:rPr>
              <a:t>competente. </a:t>
            </a:r>
            <a:endParaRPr lang="es-BO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1764</TotalTime>
  <Words>1671</Words>
  <Application>Microsoft Office PowerPoint</Application>
  <PresentationFormat>Presentación en pantalla (4:3)</PresentationFormat>
  <Paragraphs>176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Faceta</vt:lpstr>
      <vt:lpstr>“AUDITORÍA OPERACIONAL SOBRE EL CUMPLIMIENTO DEL PROGRAMA OPERATIVO ANUAL (POA) RELATIVO A LA UTILIZACIÓN DE LOS RECURSOS DEL IMPUESTO DIRECTO A LOS HIDROCARBUROS (IDH), POR EL PERÍODO COMPRENDIDO DEL 1° DE ENERO AL 31 DE DICIEMBRE DE 2014, DEL GOBIERNO AUTÓNOMO MUNICIPAL DE LA PAZ”</vt:lpstr>
      <vt:lpstr>GOBIERNOS AUTÓNOMOS MUNICIPALES</vt:lpstr>
      <vt:lpstr>ASPECTOS GENERALES DEL GOBIERNO MUNICIPAL DE LA PAZ</vt:lpstr>
      <vt:lpstr>ESTRUCTURA ORGANIZACIONAL </vt:lpstr>
      <vt:lpstr>RECURSOS DEL GAMLP</vt:lpstr>
      <vt:lpstr>TRANSFERENCIAS DEL IMPUESTO DIRECTO A LOS HIDROCARBUROS</vt:lpstr>
      <vt:lpstr>PLANTEAMIENTO DEL PROBLEMA</vt:lpstr>
      <vt:lpstr>OBJETIVO GENERAL</vt:lpstr>
      <vt:lpstr>OBJETIVOS ESPECÍFICOS</vt:lpstr>
      <vt:lpstr>DISEÑO METODOLÓGICO</vt:lpstr>
      <vt:lpstr>MARCO TEÓRICO CONCEPTUAL</vt:lpstr>
      <vt:lpstr>Presentación de PowerPoint</vt:lpstr>
      <vt:lpstr>MARCO NORMATIVO</vt:lpstr>
      <vt:lpstr>ETAPAS DEL PROCESO DE AUDITORÍA</vt:lpstr>
      <vt:lpstr>ETAPA DE PLANIFICACIÓN DE LA AUDITORÍA &lt;&lt;MPA&gt;&gt;</vt:lpstr>
      <vt:lpstr>ETAPA DE EJECUCIÓN DE LA AUDITORÍA-PAPELES DE TRABAJO</vt:lpstr>
      <vt:lpstr>ETAPA DE COMUNICACIÓN DE RESULTADOS</vt:lpstr>
      <vt:lpstr>Presentación de PowerPoint</vt:lpstr>
      <vt:lpstr>Presentación de PowerPoint</vt:lpstr>
      <vt:lpstr>HALLAZGOS DE AUDITORÍA</vt:lpstr>
      <vt:lpstr>HALLAZGOS DE AUDITORÍA</vt:lpstr>
      <vt:lpstr>CONCLUSIÓN GENERAL</vt:lpstr>
      <vt:lpstr>RECOMENDACIÓN </vt:lpstr>
      <vt:lpstr>Presentación de PowerPoint</vt:lpstr>
    </vt:vector>
  </TitlesOfParts>
  <Company>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“AUDITORÍA OPERACIONAL SOBRE EL CUMPLIMIENTO DEL PROGRAMA OPERATIVO ANUAL (POA) RELATIVO A LA UTILIZACIÓN DE LOS RECURSOS DEL IMPUESTO DIRECTO A LOS HIDROCARBUROS (IDH), POR EL PERÍODO COMPRENDIDO DEL 1° DE ENERO AL 31 DE DICIEMBRE DE 2014, DEL GOBIERNO AUTÓNOMO MUNICIPAL DE LA PAZ”</dc:title>
  <dc:creator>ERMY</dc:creator>
  <cp:lastModifiedBy>NORBERT</cp:lastModifiedBy>
  <cp:revision>150</cp:revision>
  <dcterms:created xsi:type="dcterms:W3CDTF">2016-04-25T19:22:55Z</dcterms:created>
  <dcterms:modified xsi:type="dcterms:W3CDTF">2016-05-31T20:57:15Z</dcterms:modified>
</cp:coreProperties>
</file>